
<file path=[Content_Types].xml><?xml version="1.0" encoding="utf-8"?>
<Types xmlns="http://schemas.openxmlformats.org/package/2006/content-types">
  <Default Extension="png" ContentType="image/png"/>
  <Default Extension="jpeg" ContentType="image/jpeg"/>
  <Default Extension="JPG" ContentType="image/.jp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70" r:id="rId3"/>
  </p:sldMasterIdLst>
  <p:notesMasterIdLst>
    <p:notesMasterId r:id="rId5"/>
  </p:notesMasterIdLst>
  <p:sldIdLst>
    <p:sldId id="8900" r:id="rId4"/>
    <p:sldId id="285" r:id="rId6"/>
    <p:sldId id="8896" r:id="rId7"/>
    <p:sldId id="265" r:id="rId8"/>
    <p:sldId id="284" r:id="rId9"/>
    <p:sldId id="3125" r:id="rId10"/>
    <p:sldId id="259" r:id="rId11"/>
    <p:sldId id="8897" r:id="rId12"/>
    <p:sldId id="264" r:id="rId13"/>
    <p:sldId id="321" r:id="rId14"/>
    <p:sldId id="8528" r:id="rId15"/>
    <p:sldId id="3330" r:id="rId16"/>
    <p:sldId id="268" r:id="rId17"/>
    <p:sldId id="8898" r:id="rId18"/>
    <p:sldId id="360" r:id="rId19"/>
    <p:sldId id="295" r:id="rId20"/>
    <p:sldId id="2683" r:id="rId21"/>
    <p:sldId id="8899" r:id="rId22"/>
    <p:sldId id="275" r:id="rId23"/>
    <p:sldId id="271" r:id="rId24"/>
    <p:sldId id="272" r:id="rId25"/>
    <p:sldId id="278" r:id="rId26"/>
    <p:sldId id="337" r:id="rId27"/>
    <p:sldId id="266" r:id="rId28"/>
    <p:sldId id="386" r:id="rId29"/>
    <p:sldId id="8901" r:id="rId30"/>
  </p:sldIdLst>
  <p:sldSz cx="12192000" cy="6858000"/>
  <p:notesSz cx="6858000" cy="9144000"/>
  <p:custDataLst>
    <p:tags r:id="rId3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F41"/>
    <a:srgbClr val="6495A3"/>
    <a:srgbClr val="842C1C"/>
    <a:srgbClr val="FB855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812" autoAdjust="0"/>
    <p:restoredTop sz="94660"/>
  </p:normalViewPr>
  <p:slideViewPr>
    <p:cSldViewPr snapToGrid="0">
      <p:cViewPr>
        <p:scale>
          <a:sx n="75" d="100"/>
          <a:sy n="75" d="100"/>
        </p:scale>
        <p:origin x="-1788" y="-80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slide" Target="slides/slide3.xml"/><Relationship Id="rId6" Type="http://schemas.openxmlformats.org/officeDocument/2006/relationships/slide" Target="slides/slide2.xml"/><Relationship Id="rId5" Type="http://schemas.openxmlformats.org/officeDocument/2006/relationships/notesMaster" Target="notesMasters/notesMaster1.xml"/><Relationship Id="rId4" Type="http://schemas.openxmlformats.org/officeDocument/2006/relationships/slide" Target="slides/slide1.xml"/><Relationship Id="rId34" Type="http://schemas.openxmlformats.org/officeDocument/2006/relationships/tags" Target="tags/tag34.xml"/><Relationship Id="rId33" Type="http://schemas.openxmlformats.org/officeDocument/2006/relationships/tableStyles" Target="tableStyles.xml"/><Relationship Id="rId32" Type="http://schemas.openxmlformats.org/officeDocument/2006/relationships/viewProps" Target="viewProps.xml"/><Relationship Id="rId31" Type="http://schemas.openxmlformats.org/officeDocument/2006/relationships/presProps" Target="presProps.xml"/><Relationship Id="rId30" Type="http://schemas.openxmlformats.org/officeDocument/2006/relationships/slide" Target="slides/slide26.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6039E15-DCAF-4656-BD60-A8FB4B93BD1F}"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5A6E50-1CA8-4FA0-932E-EA27F3294F93}"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FF81315-8844-434A-91B4-BF78EF67EF05}" type="slidenum">
              <a:rPr kumimoji="0" lang="zh-CN" altLang="en-US" sz="1200" b="0" i="0" u="none" strike="noStrike" kern="1200" cap="none" spc="0" normalizeH="0" baseline="0" noProof="0" smtClean="0">
                <a:ln>
                  <a:noFill/>
                </a:ln>
                <a:solidFill>
                  <a:prstClr val="black"/>
                </a:solidFill>
                <a:effectLst/>
                <a:uLnTx/>
                <a:uFillTx/>
                <a:latin typeface="等线" panose="02010600030101010101" charset="-122"/>
                <a:ea typeface="等线" panose="02010600030101010101"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779C7E86-76DE-4D38-A718-39A1E655A738}" type="slidenum">
              <a:rPr lang="en-US" smtClean="0"/>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25A6E50-1CA8-4FA0-932E-EA27F3294F93}"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75ADDB-E251-D04A-8D00-39C4857359EB}" type="slidenum">
              <a:rPr lang="en-US" smtClean="0"/>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975ADDB-E251-D04A-8D00-39C4857359EB}" type="slidenum">
              <a:rPr lang="en-US" smtClean="0"/>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95F06C-9F88-464A-906F-F9082EDE0ACB}"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25A6E50-1CA8-4FA0-932E-EA27F3294F93}"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25A6E50-1CA8-4FA0-932E-EA27F3294F93}"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25A6E50-1CA8-4FA0-932E-EA27F3294F93}"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C7E86-76DE-4D38-A718-39A1E655A738}" type="slidenum">
              <a:rPr lang="en-US" smtClean="0"/>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3A8DAAC2-3404-4325-BA90-11E1B895004A}"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195F06C-9F88-464A-906F-F9082EDE0ACB}"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25A6E50-1CA8-4FA0-932E-EA27F3294F93}"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25A6E50-1CA8-4FA0-932E-EA27F3294F93}"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7B3F46-E7A7-4B7A-96FA-2103924BDEE5}"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25A6E50-1CA8-4FA0-932E-EA27F3294F93}"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25A6E50-1CA8-4FA0-932E-EA27F3294F93}"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25A6E50-1CA8-4FA0-932E-EA27F3294F93}"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25A6E50-1CA8-4FA0-932E-EA27F3294F93}"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25A6E50-1CA8-4FA0-932E-EA27F3294F93}"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25A6E50-1CA8-4FA0-932E-EA27F3294F93}"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D25A6E50-1CA8-4FA0-932E-EA27F3294F93}"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1CB8912-F0BA-4AD8-8415-DA1F26BCB09F}" type="slidenum">
              <a:rPr lang="zh-CN" altLang="en-US" smtClean="0"/>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8FF81315-8844-434A-91B4-BF78EF67EF05}" type="slidenum">
              <a:rPr kumimoji="0" lang="zh-CN" altLang="en-US" sz="1200" b="0" i="0" u="none" strike="noStrike" kern="1200" cap="none" spc="0" normalizeH="0" baseline="0" noProof="0" smtClean="0">
                <a:ln>
                  <a:noFill/>
                </a:ln>
                <a:solidFill>
                  <a:prstClr val="black"/>
                </a:solidFill>
                <a:effectLst/>
                <a:uLnTx/>
                <a:uFillTx/>
                <a:latin typeface="等线" panose="02010600030101010101" charset="-122"/>
                <a:ea typeface="等线" panose="02010600030101010101" charset="-122"/>
                <a:cs typeface="+mn-cs"/>
              </a:rPr>
            </a:fld>
            <a:endParaRPr kumimoji="0" lang="zh-CN" altLang="en-US" sz="1200" b="0" i="0" u="none" strike="noStrike" kern="1200" cap="none" spc="0" normalizeH="0" baseline="0" noProof="0">
              <a:ln>
                <a:noFill/>
              </a:ln>
              <a:solidFill>
                <a:prstClr val="black"/>
              </a:solidFill>
              <a:effectLst/>
              <a:uLnTx/>
              <a:uFillTx/>
              <a:latin typeface="等线" panose="02010600030101010101" charset="-122"/>
              <a:ea typeface="等线" panose="02010600030101010101" charset="-122"/>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hyperlink" Target="http://www.1ppt.com/moban/" TargetMode="External"/><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endParaRPr lang="zh-CN" altLang="en-US"/>
          </a:p>
        </p:txBody>
      </p:sp>
      <p:sp>
        <p:nvSpPr>
          <p:cNvPr id="4" name="日期占位符 3"/>
          <p:cNvSpPr>
            <a:spLocks noGrp="1"/>
          </p:cNvSpPr>
          <p:nvPr>
            <p:ph type="dt" sz="half" idx="10"/>
          </p:nvPr>
        </p:nvSpPr>
        <p:spPr/>
        <p:txBody>
          <a:bodyPr/>
          <a:lstStyle/>
          <a:p>
            <a:fld id="{88E5E16F-C2AF-437A-B8BA-E69837EF9F6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FE0DA26-C6ED-4FA4-AE21-1B114396E978}"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idx="1" hasCustomPrompt="1"/>
          </p:nvPr>
        </p:nvSpPr>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88E5E16F-C2AF-437A-B8BA-E69837EF9F6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FE0DA26-C6ED-4FA4-AE21-1B114396E978}"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endParaRPr lang="zh-CN" altLang="en-US"/>
          </a:p>
        </p:txBody>
      </p:sp>
      <p:sp>
        <p:nvSpPr>
          <p:cNvPr id="4" name="日期占位符 3"/>
          <p:cNvSpPr>
            <a:spLocks noGrp="1"/>
          </p:cNvSpPr>
          <p:nvPr>
            <p:ph type="dt" sz="half" idx="10"/>
          </p:nvPr>
        </p:nvSpPr>
        <p:spPr/>
        <p:txBody>
          <a:bodyPr/>
          <a:lstStyle/>
          <a:p>
            <a:fld id="{88E5E16F-C2AF-437A-B8BA-E69837EF9F6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FE0DA26-C6ED-4FA4-AE21-1B114396E978}"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内容占位符 2"/>
          <p:cNvSpPr>
            <a:spLocks noGrp="1"/>
          </p:cNvSpPr>
          <p:nvPr>
            <p:ph sz="half" idx="1" hasCustomPrompt="1"/>
          </p:nvPr>
        </p:nvSpPr>
        <p:spPr>
          <a:xfrm>
            <a:off x="838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内容占位符 3"/>
          <p:cNvSpPr>
            <a:spLocks noGrp="1"/>
          </p:cNvSpPr>
          <p:nvPr>
            <p:ph sz="half" idx="2" hasCustomPrompt="1"/>
          </p:nvPr>
        </p:nvSpPr>
        <p:spPr>
          <a:xfrm>
            <a:off x="6172200" y="1825625"/>
            <a:ext cx="5181600" cy="435133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日期占位符 4"/>
          <p:cNvSpPr>
            <a:spLocks noGrp="1"/>
          </p:cNvSpPr>
          <p:nvPr>
            <p:ph type="dt" sz="half" idx="10"/>
          </p:nvPr>
        </p:nvSpPr>
        <p:spPr/>
        <p:txBody>
          <a:bodyPr/>
          <a:lstStyle/>
          <a:p>
            <a:fld id="{88E5E16F-C2AF-437A-B8BA-E69837EF9F6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FE0DA26-C6ED-4FA4-AE21-1B114396E978}"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88E5E16F-C2AF-437A-B8BA-E69837EF9F6D}"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FE0DA26-C6ED-4FA4-AE21-1B114396E978}"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1_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endParaRPr lang="zh-CN" altLang="en-US"/>
          </a:p>
        </p:txBody>
      </p:sp>
      <p:sp>
        <p:nvSpPr>
          <p:cNvPr id="3" name="文本占位符 2"/>
          <p:cNvSpPr>
            <a:spLocks noGrp="1"/>
          </p:cNvSpPr>
          <p:nvPr>
            <p:ph type="body" idx="1" hasCustomPrompt="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4" name="内容占位符 3"/>
          <p:cNvSpPr>
            <a:spLocks noGrp="1"/>
          </p:cNvSpPr>
          <p:nvPr>
            <p:ph sz="half" idx="2" hasCustomPrompt="1"/>
          </p:nvPr>
        </p:nvSpPr>
        <p:spPr>
          <a:xfrm>
            <a:off x="839788" y="2505075"/>
            <a:ext cx="5157787"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5" name="文本占位符 4"/>
          <p:cNvSpPr>
            <a:spLocks noGrp="1"/>
          </p:cNvSpPr>
          <p:nvPr>
            <p:ph type="body" sz="quarter" idx="3" hasCustomPrompt="1"/>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endParaRPr lang="zh-CN" altLang="en-US"/>
          </a:p>
        </p:txBody>
      </p:sp>
      <p:sp>
        <p:nvSpPr>
          <p:cNvPr id="6" name="内容占位符 5"/>
          <p:cNvSpPr>
            <a:spLocks noGrp="1"/>
          </p:cNvSpPr>
          <p:nvPr>
            <p:ph sz="quarter" idx="4" hasCustomPrompt="1"/>
          </p:nvPr>
        </p:nvSpPr>
        <p:spPr>
          <a:xfrm>
            <a:off x="6172200" y="2505075"/>
            <a:ext cx="5183188" cy="3684588"/>
          </a:xfrm>
        </p:spPr>
        <p:txBody>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7" name="日期占位符 6"/>
          <p:cNvSpPr>
            <a:spLocks noGrp="1"/>
          </p:cNvSpPr>
          <p:nvPr>
            <p:ph type="dt" sz="half" idx="10"/>
          </p:nvPr>
        </p:nvSpPr>
        <p:spPr/>
        <p:txBody>
          <a:bodyPr/>
          <a:lstStyle/>
          <a:p>
            <a:fld id="{88E5E16F-C2AF-437A-B8BA-E69837EF9F6D}"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FE0DA26-C6ED-4FA4-AE21-1B114396E978}" type="slidenum">
              <a:rPr lang="zh-CN" altLang="en-US" smtClean="0"/>
            </a:fld>
            <a:endParaRPr lang="zh-CN" altLang="en-US"/>
          </a:p>
        </p:txBody>
      </p:sp>
      <p:sp>
        <p:nvSpPr>
          <p:cNvPr id="11" name="TextBox 10"/>
          <p:cNvSpPr txBox="1"/>
          <p:nvPr userDrawn="1"/>
        </p:nvSpPr>
        <p:spPr>
          <a:xfrm>
            <a:off x="815505" y="6729869"/>
            <a:ext cx="1800200" cy="118430"/>
          </a:xfrm>
          <a:prstGeom prst="rect">
            <a:avLst/>
          </a:prstGeom>
          <a:noFill/>
        </p:spPr>
        <p:txBody>
          <a:bodyPr wrap="square" rtlCol="0">
            <a:spAutoFit/>
          </a:bodyPr>
          <a:lstStyle/>
          <a:p>
            <a:pPr marL="0" marR="0" lvl="0" indent="0" defTabSz="914400" eaLnBrk="1" fontAlgn="auto" latinLnBrk="0" hangingPunct="1">
              <a:lnSpc>
                <a:spcPct val="2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prstClr val="black"/>
                </a:solidFill>
                <a:effectLst/>
                <a:uLnTx/>
                <a:uFillTx/>
                <a:hlinkClick r:id="rId2"/>
              </a:rPr>
              <a:t>PPT</a:t>
            </a:r>
            <a:r>
              <a:rPr kumimoji="0" lang="zh-CN" altLang="en-US" sz="100" b="0" i="0" u="none" strike="noStrike" kern="0" cap="none" spc="0" normalizeH="0" baseline="0" noProof="0" dirty="0" smtClean="0">
                <a:ln>
                  <a:noFill/>
                </a:ln>
                <a:solidFill>
                  <a:prstClr val="black"/>
                </a:solidFill>
                <a:effectLst/>
                <a:uLnTx/>
                <a:uFillTx/>
                <a:hlinkClick r:id="rId2"/>
              </a:rPr>
              <a:t>模板</a:t>
            </a:r>
            <a:r>
              <a:rPr kumimoji="0" lang="zh-CN" altLang="en-US" sz="100" b="0" i="0" u="none" strike="noStrike" kern="0" cap="none" spc="0" normalizeH="0" baseline="0" noProof="0" dirty="0" smtClean="0">
                <a:ln>
                  <a:noFill/>
                </a:ln>
                <a:solidFill>
                  <a:prstClr val="black"/>
                </a:solidFill>
                <a:effectLst/>
                <a:uLnTx/>
                <a:uFillTx/>
              </a:rPr>
              <a:t> </a:t>
            </a:r>
            <a:r>
              <a:rPr kumimoji="0" lang="en-US" altLang="zh-CN" sz="100" b="0" i="0" u="none" strike="noStrike" kern="0" cap="none" spc="0" normalizeH="0" baseline="0" noProof="0" dirty="0" smtClean="0">
                <a:ln>
                  <a:noFill/>
                </a:ln>
                <a:solidFill>
                  <a:prstClr val="black"/>
                </a:solidFill>
                <a:effectLst/>
                <a:uLnTx/>
                <a:uFillTx/>
              </a:rPr>
              <a:t>http://www.1ppt.com/moban/</a:t>
            </a:r>
            <a:r>
              <a:rPr kumimoji="0" lang="zh-CN" altLang="en-US" sz="100" b="0" i="0" u="none" strike="noStrike" kern="0" cap="none" spc="0" normalizeH="0" baseline="0" noProof="0" dirty="0" smtClean="0">
                <a:ln>
                  <a:noFill/>
                </a:ln>
                <a:solidFill>
                  <a:prstClr val="black"/>
                </a:solidFill>
                <a:effectLst/>
                <a:uLnTx/>
                <a:uFillTx/>
              </a:rPr>
              <a:t> </a:t>
            </a:r>
            <a:endParaRPr kumimoji="0" lang="en-US" altLang="zh-CN" sz="100" b="0" i="0" u="none" strike="noStrike" kern="0" cap="none" spc="0" normalizeH="0" baseline="0" noProof="0" dirty="0" smtClean="0">
              <a:ln>
                <a:noFill/>
              </a:ln>
              <a:solidFill>
                <a:prstClr val="black"/>
              </a:solidFill>
              <a:effectLst/>
              <a:uLnTx/>
              <a:uFillTx/>
            </a:endParaRPr>
          </a:p>
        </p:txBody>
      </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日期占位符 2"/>
          <p:cNvSpPr>
            <a:spLocks noGrp="1"/>
          </p:cNvSpPr>
          <p:nvPr>
            <p:ph type="dt" sz="half" idx="10"/>
          </p:nvPr>
        </p:nvSpPr>
        <p:spPr/>
        <p:txBody>
          <a:bodyPr/>
          <a:lstStyle/>
          <a:p>
            <a:fld id="{88E5E16F-C2AF-437A-B8BA-E69837EF9F6D}"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FE0DA26-C6ED-4FA4-AE21-1B114396E978}"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8E5E16F-C2AF-437A-B8BA-E69837EF9F6D}"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FE0DA26-C6ED-4FA4-AE21-1B114396E978}"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内容占位符 2"/>
          <p:cNvSpPr>
            <a:spLocks noGrp="1"/>
          </p:cNvSpPr>
          <p:nvPr>
            <p:ph idx="1" hasCustomPrompt="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88E5E16F-C2AF-437A-B8BA-E69837EF9F6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FE0DA26-C6ED-4FA4-AE21-1B114396E978}"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endParaRPr lang="zh-CN" altLang="en-US"/>
          </a:p>
        </p:txBody>
      </p:sp>
      <p:sp>
        <p:nvSpPr>
          <p:cNvPr id="5" name="日期占位符 4"/>
          <p:cNvSpPr>
            <a:spLocks noGrp="1"/>
          </p:cNvSpPr>
          <p:nvPr>
            <p:ph type="dt" sz="half" idx="10"/>
          </p:nvPr>
        </p:nvSpPr>
        <p:spPr/>
        <p:txBody>
          <a:bodyPr/>
          <a:lstStyle/>
          <a:p>
            <a:fld id="{88E5E16F-C2AF-437A-B8BA-E69837EF9F6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FE0DA26-C6ED-4FA4-AE21-1B114396E978}"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88E5E16F-C2AF-437A-B8BA-E69837EF9F6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FE0DA26-C6ED-4FA4-AE21-1B114396E978}"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endParaRPr lang="zh-CN" altLang="en-US"/>
          </a:p>
        </p:txBody>
      </p:sp>
      <p:sp>
        <p:nvSpPr>
          <p:cNvPr id="3" name="竖排文字占位符 2"/>
          <p:cNvSpPr>
            <a:spLocks noGrp="1"/>
          </p:cNvSpPr>
          <p:nvPr>
            <p:ph type="body" orient="vert" idx="1" hasCustomPrompt="1"/>
          </p:nvPr>
        </p:nvSpPr>
        <p:spPr>
          <a:xfrm>
            <a:off x="838200" y="365125"/>
            <a:ext cx="7734300" cy="5811838"/>
          </a:xfrm>
        </p:spPr>
        <p:txBody>
          <a:bodyPr vert="eaVert"/>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10"/>
          </p:nvPr>
        </p:nvSpPr>
        <p:spPr/>
        <p:txBody>
          <a:bodyPr/>
          <a:lstStyle/>
          <a:p>
            <a:fld id="{88E5E16F-C2AF-437A-B8BA-E69837EF9F6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FE0DA26-C6ED-4FA4-AE21-1B114396E978}" type="slidenum">
              <a:rPr lang="zh-CN" altLang="en-US" smtClean="0"/>
            </a:fld>
            <a:endParaRPr lang="zh-CN" altLang="en-US"/>
          </a:p>
        </p:txBody>
      </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Devices (4)">
    <p:spTree>
      <p:nvGrpSpPr>
        <p:cNvPr id="1" name=""/>
        <p:cNvGrpSpPr/>
        <p:nvPr/>
      </p:nvGrpSpPr>
      <p:grpSpPr>
        <a:xfrm>
          <a:off x="0" y="0"/>
          <a:ext cx="0" cy="0"/>
          <a:chOff x="0" y="0"/>
          <a:chExt cx="0" cy="0"/>
        </a:xfrm>
      </p:grpSpPr>
      <p:pic>
        <p:nvPicPr>
          <p:cNvPr id="452" name="Phone_6.png"/>
          <p:cNvPicPr>
            <a:picLocks noChangeAspect="1"/>
          </p:cNvPicPr>
          <p:nvPr/>
        </p:nvPicPr>
        <p:blipFill>
          <a:blip r:embed="rId2" cstate="email"/>
          <a:stretch>
            <a:fillRect/>
          </a:stretch>
        </p:blipFill>
        <p:spPr>
          <a:xfrm>
            <a:off x="2746375" y="4594650"/>
            <a:ext cx="6699250" cy="1315709"/>
          </a:xfrm>
          <a:prstGeom prst="rect">
            <a:avLst/>
          </a:prstGeom>
          <a:ln w="12700">
            <a:miter lim="400000"/>
            <a:headEnd/>
            <a:tailEnd/>
          </a:ln>
        </p:spPr>
      </p:pic>
      <p:sp>
        <p:nvSpPr>
          <p:cNvPr id="453" name="Shape 453"/>
          <p:cNvSpPr>
            <a:spLocks noGrp="1"/>
          </p:cNvSpPr>
          <p:nvPr>
            <p:ph type="pic" sz="quarter" idx="13"/>
          </p:nvPr>
        </p:nvSpPr>
        <p:spPr>
          <a:xfrm>
            <a:off x="3533380" y="4630396"/>
            <a:ext cx="5136169" cy="924030"/>
          </a:xfrm>
          <a:custGeom>
            <a:avLst/>
            <a:gdLst>
              <a:gd name="connsiteX0" fmla="*/ 0 w 10272338"/>
              <a:gd name="connsiteY0" fmla="*/ 0 h 1839095"/>
              <a:gd name="connsiteX1" fmla="*/ 10272338 w 10272338"/>
              <a:gd name="connsiteY1" fmla="*/ 0 h 1839095"/>
              <a:gd name="connsiteX2" fmla="*/ 10272338 w 10272338"/>
              <a:gd name="connsiteY2" fmla="*/ 1839095 h 1839095"/>
              <a:gd name="connsiteX3" fmla="*/ 0 w 10272338"/>
              <a:gd name="connsiteY3" fmla="*/ 1839095 h 1839095"/>
              <a:gd name="connsiteX4" fmla="*/ 0 w 10272338"/>
              <a:gd name="connsiteY4" fmla="*/ 0 h 1839095"/>
              <a:gd name="connsiteX0-1" fmla="*/ 977152 w 10272338"/>
              <a:gd name="connsiteY0-2" fmla="*/ 0 h 1848060"/>
              <a:gd name="connsiteX1-3" fmla="*/ 10272338 w 10272338"/>
              <a:gd name="connsiteY1-4" fmla="*/ 8965 h 1848060"/>
              <a:gd name="connsiteX2-5" fmla="*/ 10272338 w 10272338"/>
              <a:gd name="connsiteY2-6" fmla="*/ 1848060 h 1848060"/>
              <a:gd name="connsiteX3-7" fmla="*/ 0 w 10272338"/>
              <a:gd name="connsiteY3-8" fmla="*/ 1848060 h 1848060"/>
              <a:gd name="connsiteX4-9" fmla="*/ 977152 w 10272338"/>
              <a:gd name="connsiteY4-10" fmla="*/ 0 h 1848060"/>
              <a:gd name="connsiteX0-11" fmla="*/ 950258 w 10272338"/>
              <a:gd name="connsiteY0-12" fmla="*/ 0 h 1848060"/>
              <a:gd name="connsiteX1-13" fmla="*/ 10272338 w 10272338"/>
              <a:gd name="connsiteY1-14" fmla="*/ 8965 h 1848060"/>
              <a:gd name="connsiteX2-15" fmla="*/ 10272338 w 10272338"/>
              <a:gd name="connsiteY2-16" fmla="*/ 1848060 h 1848060"/>
              <a:gd name="connsiteX3-17" fmla="*/ 0 w 10272338"/>
              <a:gd name="connsiteY3-18" fmla="*/ 1848060 h 1848060"/>
              <a:gd name="connsiteX4-19" fmla="*/ 950258 w 10272338"/>
              <a:gd name="connsiteY4-20" fmla="*/ 0 h 1848060"/>
              <a:gd name="connsiteX0-21" fmla="*/ 950258 w 10272338"/>
              <a:gd name="connsiteY0-22" fmla="*/ 0 h 1848060"/>
              <a:gd name="connsiteX1-23" fmla="*/ 9313115 w 10272338"/>
              <a:gd name="connsiteY1-24" fmla="*/ 8965 h 1848060"/>
              <a:gd name="connsiteX2-25" fmla="*/ 10272338 w 10272338"/>
              <a:gd name="connsiteY2-26" fmla="*/ 1848060 h 1848060"/>
              <a:gd name="connsiteX3-27" fmla="*/ 0 w 10272338"/>
              <a:gd name="connsiteY3-28" fmla="*/ 1848060 h 1848060"/>
              <a:gd name="connsiteX4-29" fmla="*/ 950258 w 10272338"/>
              <a:gd name="connsiteY4-30" fmla="*/ 0 h 184806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272338" h="1848060">
                <a:moveTo>
                  <a:pt x="950258" y="0"/>
                </a:moveTo>
                <a:lnTo>
                  <a:pt x="9313115" y="8965"/>
                </a:lnTo>
                <a:lnTo>
                  <a:pt x="10272338" y="1848060"/>
                </a:lnTo>
                <a:lnTo>
                  <a:pt x="0" y="1848060"/>
                </a:lnTo>
                <a:lnTo>
                  <a:pt x="950258" y="0"/>
                </a:lnTo>
                <a:close/>
              </a:path>
            </a:pathLst>
          </a:custGeom>
          <a:solidFill>
            <a:schemeClr val="accent2"/>
          </a:solidFill>
          <a:ln w="12700">
            <a:miter lim="400000"/>
          </a:ln>
        </p:spPr>
        <p:txBody>
          <a:bodyPr lIns="91439" tIns="45719" rIns="91439" bIns="45719" anchor="t">
            <a:noAutofit/>
          </a:bodyPr>
          <a:lstStyle>
            <a:lvl1pPr>
              <a:defRPr>
                <a:latin typeface="方正黑体简体" panose="02010601030101010101" pitchFamily="2" charset="-122"/>
                <a:ea typeface="方正黑体简体" panose="02010601030101010101" pitchFamily="2" charset="-122"/>
              </a:defRPr>
            </a:lvl1pPr>
          </a:lstStyle>
          <a:p>
            <a:endParaRPr dirty="0"/>
          </a:p>
        </p:txBody>
      </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53"/>
                                        </p:tgtEl>
                                        <p:attrNameLst>
                                          <p:attrName>style.visibility</p:attrName>
                                        </p:attrNameLst>
                                      </p:cBhvr>
                                      <p:to>
                                        <p:strVal val="visible"/>
                                      </p:to>
                                    </p:set>
                                    <p:animEffect transition="in" filter="fade">
                                      <p:cBhvr>
                                        <p:cTn id="7" dur="1000"/>
                                        <p:tgtEl>
                                          <p:spTgt spid="453"/>
                                        </p:tgtEl>
                                      </p:cBhvr>
                                    </p:animEffect>
                                    <p:anim calcmode="lin" valueType="num">
                                      <p:cBhvr>
                                        <p:cTn id="8" dur="1000" fill="hold"/>
                                        <p:tgtEl>
                                          <p:spTgt spid="453"/>
                                        </p:tgtEl>
                                        <p:attrNameLst>
                                          <p:attrName>ppt_x</p:attrName>
                                        </p:attrNameLst>
                                      </p:cBhvr>
                                      <p:tavLst>
                                        <p:tav tm="0">
                                          <p:val>
                                            <p:strVal val="#ppt_x"/>
                                          </p:val>
                                        </p:tav>
                                        <p:tav tm="100000">
                                          <p:val>
                                            <p:strVal val="#ppt_x"/>
                                          </p:val>
                                        </p:tav>
                                      </p:tavLst>
                                    </p:anim>
                                    <p:anim calcmode="lin" valueType="num">
                                      <p:cBhvr>
                                        <p:cTn id="9" dur="1000" fill="hold"/>
                                        <p:tgtEl>
                                          <p:spTgt spid="4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内页">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15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0" y="4"/>
            <a:ext cx="12192000" cy="3429000"/>
          </a:xfrm>
          <a:prstGeom prst="rect">
            <a:avLst/>
          </a:prstGeom>
          <a:solidFill>
            <a:schemeClr val="bg1">
              <a:lumMod val="95000"/>
              <a:alpha val="46000"/>
            </a:schemeClr>
          </a:solidFill>
        </p:spPr>
        <p:txBody>
          <a:bodyPr/>
          <a:lstStyle>
            <a:lvl1pPr marL="0" indent="0" algn="ctr">
              <a:buNone/>
              <a:defRPr sz="200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0_Custom Layout">
    <p:spTree>
      <p:nvGrpSpPr>
        <p:cNvPr id="1" name=""/>
        <p:cNvGrpSpPr/>
        <p:nvPr/>
      </p:nvGrpSpPr>
      <p:grpSpPr>
        <a:xfrm>
          <a:off x="0" y="0"/>
          <a:ext cx="0" cy="0"/>
          <a:chOff x="0" y="0"/>
          <a:chExt cx="0" cy="0"/>
        </a:xfrm>
      </p:grpSpPr>
      <p:sp>
        <p:nvSpPr>
          <p:cNvPr id="9" name="Picture Placeholder 8"/>
          <p:cNvSpPr>
            <a:spLocks noGrp="1"/>
          </p:cNvSpPr>
          <p:nvPr>
            <p:ph type="pic" sz="quarter" idx="10"/>
          </p:nvPr>
        </p:nvSpPr>
        <p:spPr>
          <a:xfrm>
            <a:off x="449580" y="840921"/>
            <a:ext cx="11292840" cy="2588079"/>
          </a:xfrm>
          <a:custGeom>
            <a:avLst/>
            <a:gdLst>
              <a:gd name="connsiteX0" fmla="*/ 0 w 11292840"/>
              <a:gd name="connsiteY0" fmla="*/ 0 h 2588079"/>
              <a:gd name="connsiteX1" fmla="*/ 11292840 w 11292840"/>
              <a:gd name="connsiteY1" fmla="*/ 0 h 2588079"/>
              <a:gd name="connsiteX2" fmla="*/ 11292840 w 11292840"/>
              <a:gd name="connsiteY2" fmla="*/ 2588079 h 2588079"/>
              <a:gd name="connsiteX3" fmla="*/ 0 w 11292840"/>
              <a:gd name="connsiteY3" fmla="*/ 2588079 h 2588079"/>
            </a:gdLst>
            <a:ahLst/>
            <a:cxnLst>
              <a:cxn ang="0">
                <a:pos x="connsiteX0" y="connsiteY0"/>
              </a:cxn>
              <a:cxn ang="0">
                <a:pos x="connsiteX1" y="connsiteY1"/>
              </a:cxn>
              <a:cxn ang="0">
                <a:pos x="connsiteX2" y="connsiteY2"/>
              </a:cxn>
              <a:cxn ang="0">
                <a:pos x="connsiteX3" y="connsiteY3"/>
              </a:cxn>
            </a:cxnLst>
            <a:rect l="l" t="t" r="r" b="b"/>
            <a:pathLst>
              <a:path w="11292840" h="2588079">
                <a:moveTo>
                  <a:pt x="0" y="0"/>
                </a:moveTo>
                <a:lnTo>
                  <a:pt x="11292840" y="0"/>
                </a:lnTo>
                <a:lnTo>
                  <a:pt x="11292840" y="2588079"/>
                </a:lnTo>
                <a:lnTo>
                  <a:pt x="0" y="2588079"/>
                </a:lnTo>
                <a:close/>
              </a:path>
            </a:pathLst>
          </a:custGeom>
        </p:spPr>
        <p:txBody>
          <a:bodyPr wrap="square">
            <a:noAutofit/>
          </a:bodyPr>
          <a:lstStyle/>
          <a:p>
            <a:endParaRPr lang="en-US"/>
          </a:p>
        </p:txBody>
      </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3_Custom Layout">
    <p:spTree>
      <p:nvGrpSpPr>
        <p:cNvPr id="1" name=""/>
        <p:cNvGrpSpPr/>
        <p:nvPr/>
      </p:nvGrpSpPr>
      <p:grpSpPr>
        <a:xfrm>
          <a:off x="0" y="0"/>
          <a:ext cx="0" cy="0"/>
          <a:chOff x="0" y="0"/>
          <a:chExt cx="0" cy="0"/>
        </a:xfrm>
      </p:grpSpPr>
      <p:sp>
        <p:nvSpPr>
          <p:cNvPr id="9" name="Picture Placeholder 8"/>
          <p:cNvSpPr>
            <a:spLocks noGrp="1"/>
          </p:cNvSpPr>
          <p:nvPr>
            <p:ph type="pic" sz="quarter" idx="10"/>
          </p:nvPr>
        </p:nvSpPr>
        <p:spPr>
          <a:xfrm>
            <a:off x="3370217" y="840921"/>
            <a:ext cx="5451566" cy="5176158"/>
          </a:xfrm>
          <a:custGeom>
            <a:avLst/>
            <a:gdLst>
              <a:gd name="connsiteX0" fmla="*/ 0 w 5451566"/>
              <a:gd name="connsiteY0" fmla="*/ 0 h 5176158"/>
              <a:gd name="connsiteX1" fmla="*/ 5451566 w 5451566"/>
              <a:gd name="connsiteY1" fmla="*/ 0 h 5176158"/>
              <a:gd name="connsiteX2" fmla="*/ 5451566 w 5451566"/>
              <a:gd name="connsiteY2" fmla="*/ 5176158 h 5176158"/>
              <a:gd name="connsiteX3" fmla="*/ 0 w 5451566"/>
              <a:gd name="connsiteY3" fmla="*/ 5176158 h 5176158"/>
            </a:gdLst>
            <a:ahLst/>
            <a:cxnLst>
              <a:cxn ang="0">
                <a:pos x="connsiteX0" y="connsiteY0"/>
              </a:cxn>
              <a:cxn ang="0">
                <a:pos x="connsiteX1" y="connsiteY1"/>
              </a:cxn>
              <a:cxn ang="0">
                <a:pos x="connsiteX2" y="connsiteY2"/>
              </a:cxn>
              <a:cxn ang="0">
                <a:pos x="connsiteX3" y="connsiteY3"/>
              </a:cxn>
            </a:cxnLst>
            <a:rect l="l" t="t" r="r" b="b"/>
            <a:pathLst>
              <a:path w="5451566" h="5176158">
                <a:moveTo>
                  <a:pt x="0" y="0"/>
                </a:moveTo>
                <a:lnTo>
                  <a:pt x="5451566" y="0"/>
                </a:lnTo>
                <a:lnTo>
                  <a:pt x="5451566" y="5176158"/>
                </a:lnTo>
                <a:lnTo>
                  <a:pt x="0" y="5176158"/>
                </a:lnTo>
                <a:close/>
              </a:path>
            </a:pathLst>
          </a:custGeom>
        </p:spPr>
        <p:txBody>
          <a:bodyPr wrap="square">
            <a:noAutofit/>
          </a:bodyPr>
          <a:lstStyle/>
          <a:p>
            <a:endParaRPr lang="en-US"/>
          </a:p>
        </p:txBody>
      </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userDrawn="1">
  <p:cSld name="30_Title Slide">
    <p:spTree>
      <p:nvGrpSpPr>
        <p:cNvPr id="1" name=""/>
        <p:cNvGrpSpPr/>
        <p:nvPr/>
      </p:nvGrpSpPr>
      <p:grpSpPr>
        <a:xfrm>
          <a:off x="0" y="0"/>
          <a:ext cx="0" cy="0"/>
          <a:chOff x="0" y="0"/>
          <a:chExt cx="0" cy="0"/>
        </a:xfrm>
      </p:grpSpPr>
      <p:sp>
        <p:nvSpPr>
          <p:cNvPr id="2" name="Picture Placeholder 7"/>
          <p:cNvSpPr>
            <a:spLocks noGrp="1"/>
          </p:cNvSpPr>
          <p:nvPr>
            <p:ph type="pic" sz="quarter" idx="10"/>
          </p:nvPr>
        </p:nvSpPr>
        <p:spPr>
          <a:xfrm>
            <a:off x="0" y="0"/>
            <a:ext cx="12192000" cy="6858000"/>
          </a:xfrm>
          <a:prstGeom prst="rect">
            <a:avLst/>
          </a:prstGeom>
        </p:spPr>
        <p:txBody>
          <a:bodyPr/>
          <a:lstStyle>
            <a:lvl1pPr marL="0" indent="0" algn="ctr">
              <a:buNone/>
              <a:defRPr sz="2250">
                <a:solidFill>
                  <a:schemeClr val="tx1">
                    <a:lumMod val="50000"/>
                    <a:lumOff val="50000"/>
                  </a:schemeClr>
                </a:solidFill>
              </a:defRPr>
            </a:lvl1pPr>
          </a:lstStyle>
          <a:p>
            <a:endParaRPr lang="id-ID"/>
          </a:p>
        </p:txBody>
      </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609600" y="274638"/>
            <a:ext cx="109728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1600201"/>
            <a:ext cx="10972800" cy="4525963"/>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609600" y="6356351"/>
            <a:ext cx="2844800" cy="365125"/>
          </a:xfrm>
          <a:prstGeom prst="rect">
            <a:avLst/>
          </a:prstGeom>
        </p:spPr>
        <p:txBody>
          <a:bodyPr/>
          <a:lstStyle/>
          <a:p>
            <a:fld id="{2E3AAC11-D570-4EA9-AFC0-30FB72BA45EB}" type="datetimeFigureOut">
              <a:rPr lang="zh-CN" altLang="en-US" smtClean="0">
                <a:solidFill>
                  <a:prstClr val="black"/>
                </a:solidFill>
              </a:rPr>
            </a:fld>
            <a:endParaRPr lang="zh-CN" altLang="en-US">
              <a:solidFill>
                <a:prstClr val="black"/>
              </a:solidFill>
            </a:endParaRPr>
          </a:p>
        </p:txBody>
      </p:sp>
      <p:sp>
        <p:nvSpPr>
          <p:cNvPr id="5" name="页脚占位符 4"/>
          <p:cNvSpPr>
            <a:spLocks noGrp="1"/>
          </p:cNvSpPr>
          <p:nvPr>
            <p:ph type="ftr" sz="quarter" idx="11"/>
          </p:nvPr>
        </p:nvSpPr>
        <p:spPr>
          <a:xfrm>
            <a:off x="4165600" y="6356351"/>
            <a:ext cx="3860800" cy="365125"/>
          </a:xfrm>
          <a:prstGeom prst="rect">
            <a:avLst/>
          </a:prstGeom>
        </p:spPr>
        <p:txBody>
          <a:bodyPr/>
          <a:lstStyle/>
          <a:p>
            <a:endParaRPr lang="zh-CN" altLang="en-US">
              <a:solidFill>
                <a:prstClr val="black"/>
              </a:solidFill>
            </a:endParaRPr>
          </a:p>
        </p:txBody>
      </p:sp>
      <p:sp>
        <p:nvSpPr>
          <p:cNvPr id="6" name="灯片编号占位符 5"/>
          <p:cNvSpPr>
            <a:spLocks noGrp="1"/>
          </p:cNvSpPr>
          <p:nvPr>
            <p:ph type="sldNum" sz="quarter" idx="12"/>
          </p:nvPr>
        </p:nvSpPr>
        <p:spPr>
          <a:xfrm>
            <a:off x="8737600" y="6356351"/>
            <a:ext cx="2844800" cy="365125"/>
          </a:xfrm>
          <a:prstGeom prst="rect">
            <a:avLst/>
          </a:prstGeom>
        </p:spPr>
        <p:txBody>
          <a:bodyPr/>
          <a:lstStyle/>
          <a:p>
            <a:fld id="{55ECCFAA-F4FB-487C-9F1E-C8836D0C3DC9}" type="slidenum">
              <a:rPr lang="zh-CN" altLang="en-US" smtClean="0">
                <a:solidFill>
                  <a:prstClr val="black"/>
                </a:solidFill>
              </a:rPr>
            </a:fld>
            <a:endParaRPr lang="zh-CN" altLang="en-US">
              <a:solidFill>
                <a:prstClr val="black"/>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839200" y="274639"/>
            <a:ext cx="2743200" cy="5851525"/>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09600" y="274639"/>
            <a:ext cx="8026400" cy="5851525"/>
          </a:xfrm>
          <a:prstGeom prst="rect">
            <a:avLst/>
          </a:prstGeo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609600" y="6356351"/>
            <a:ext cx="2844800" cy="365125"/>
          </a:xfrm>
          <a:prstGeom prst="rect">
            <a:avLst/>
          </a:prstGeom>
        </p:spPr>
        <p:txBody>
          <a:bodyPr/>
          <a:lstStyle/>
          <a:p>
            <a:fld id="{2E3AAC11-D570-4EA9-AFC0-30FB72BA45EB}" type="datetimeFigureOut">
              <a:rPr lang="zh-CN" altLang="en-US" smtClean="0">
                <a:solidFill>
                  <a:prstClr val="black"/>
                </a:solidFill>
              </a:rPr>
            </a:fld>
            <a:endParaRPr lang="zh-CN" altLang="en-US">
              <a:solidFill>
                <a:prstClr val="black"/>
              </a:solidFill>
            </a:endParaRPr>
          </a:p>
        </p:txBody>
      </p:sp>
      <p:sp>
        <p:nvSpPr>
          <p:cNvPr id="5" name="页脚占位符 4"/>
          <p:cNvSpPr>
            <a:spLocks noGrp="1"/>
          </p:cNvSpPr>
          <p:nvPr>
            <p:ph type="ftr" sz="quarter" idx="11"/>
          </p:nvPr>
        </p:nvSpPr>
        <p:spPr>
          <a:xfrm>
            <a:off x="4165600" y="6356351"/>
            <a:ext cx="3860800" cy="365125"/>
          </a:xfrm>
          <a:prstGeom prst="rect">
            <a:avLst/>
          </a:prstGeom>
        </p:spPr>
        <p:txBody>
          <a:bodyPr/>
          <a:lstStyle/>
          <a:p>
            <a:endParaRPr lang="zh-CN" altLang="en-US">
              <a:solidFill>
                <a:prstClr val="black"/>
              </a:solidFill>
            </a:endParaRPr>
          </a:p>
        </p:txBody>
      </p:sp>
      <p:sp>
        <p:nvSpPr>
          <p:cNvPr id="6" name="灯片编号占位符 5"/>
          <p:cNvSpPr>
            <a:spLocks noGrp="1"/>
          </p:cNvSpPr>
          <p:nvPr>
            <p:ph type="sldNum" sz="quarter" idx="12"/>
          </p:nvPr>
        </p:nvSpPr>
        <p:spPr>
          <a:xfrm>
            <a:off x="8737600" y="6356351"/>
            <a:ext cx="2844800" cy="365125"/>
          </a:xfrm>
          <a:prstGeom prst="rect">
            <a:avLst/>
          </a:prstGeom>
        </p:spPr>
        <p:txBody>
          <a:bodyPr/>
          <a:lstStyle/>
          <a:p>
            <a:fld id="{55ECCFAA-F4FB-487C-9F1E-C8836D0C3DC9}" type="slidenum">
              <a:rPr lang="zh-CN" altLang="en-US" smtClean="0">
                <a:solidFill>
                  <a:prstClr val="black"/>
                </a:solidFill>
              </a:rPr>
            </a:fld>
            <a:endParaRPr lang="zh-CN" altLang="en-US">
              <a:solidFill>
                <a:prstClr val="black"/>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2" Type="http://schemas.openxmlformats.org/officeDocument/2006/relationships/theme" Target="../theme/theme1.xml"/><Relationship Id="rId21" Type="http://schemas.openxmlformats.org/officeDocument/2006/relationships/slideLayout" Target="../slideLayouts/slideLayout21.xml"/><Relationship Id="rId20" Type="http://schemas.openxmlformats.org/officeDocument/2006/relationships/slideLayout" Target="../slideLayouts/slideLayout20.xml"/><Relationship Id="rId2" Type="http://schemas.openxmlformats.org/officeDocument/2006/relationships/slideLayout" Target="../slideLayouts/slideLayout2.xml"/><Relationship Id="rId19" Type="http://schemas.openxmlformats.org/officeDocument/2006/relationships/slideLayout" Target="../slideLayouts/slideLayout19.xml"/><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4" Type="http://schemas.openxmlformats.org/officeDocument/2006/relationships/theme" Target="../theme/theme2.xml"/><Relationship Id="rId3" Type="http://schemas.openxmlformats.org/officeDocument/2006/relationships/slideLayout" Target="../slideLayouts/slideLayout24.xml"/><Relationship Id="rId2" Type="http://schemas.openxmlformats.org/officeDocument/2006/relationships/slideLayout" Target="../slideLayouts/slideLayout23.xml"/><Relationship Id="rId1"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8E5E16F-C2AF-437A-B8BA-E69837EF9F6D}"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E0DA26-C6ED-4FA4-AE21-1B114396E978}"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8.xml"/><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5.xml"/><Relationship Id="rId1" Type="http://schemas.openxmlformats.org/officeDocument/2006/relationships/image" Target="../media/image3.jpeg"/></Relationships>
</file>

<file path=ppt/slides/_rels/slide3.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21.xml"/><Relationship Id="rId2" Type="http://schemas.openxmlformats.org/officeDocument/2006/relationships/image" Target="../media/image5.png"/><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6.xml"/><Relationship Id="rId1"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7.xml"/><Relationship Id="rId1"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4" Type="http://schemas.openxmlformats.org/officeDocument/2006/relationships/notesSlide" Target="../notesSlides/notesSlide7.xml"/><Relationship Id="rId3" Type="http://schemas.openxmlformats.org/officeDocument/2006/relationships/slideLayout" Target="../slideLayouts/slideLayout8.xml"/><Relationship Id="rId2" Type="http://schemas.openxmlformats.org/officeDocument/2006/relationships/image" Target="../media/image9.jpeg"/><Relationship Id="rId1" Type="http://schemas.openxmlformats.org/officeDocument/2006/relationships/image" Target="../media/image8.jpeg"/></Relationships>
</file>

<file path=ppt/slides/_rels/slide8.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21.xml"/><Relationship Id="rId2" Type="http://schemas.openxmlformats.org/officeDocument/2006/relationships/image" Target="../media/image5.png"/><Relationship Id="rId1"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8.xml"/><Relationship Id="rId1" Type="http://schemas.openxmlformats.org/officeDocument/2006/relationships/image" Target="../media/image11.jpeg"/></Relationships>
</file>

<file path=ppt/slides/_rels/slide11.xml.rels><?xml version="1.0" encoding="UTF-8" standalone="yes"?>
<Relationships xmlns="http://schemas.openxmlformats.org/package/2006/relationships"><Relationship Id="rId9" Type="http://schemas.openxmlformats.org/officeDocument/2006/relationships/tags" Target="../tags/tag9.xml"/><Relationship Id="rId8" Type="http://schemas.openxmlformats.org/officeDocument/2006/relationships/tags" Target="../tags/tag8.xml"/><Relationship Id="rId7" Type="http://schemas.openxmlformats.org/officeDocument/2006/relationships/tags" Target="../tags/tag7.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 Id="rId3" Type="http://schemas.openxmlformats.org/officeDocument/2006/relationships/tags" Target="../tags/tag3.xml"/><Relationship Id="rId2" Type="http://schemas.openxmlformats.org/officeDocument/2006/relationships/tags" Target="../tags/tag2.xml"/><Relationship Id="rId19" Type="http://schemas.openxmlformats.org/officeDocument/2006/relationships/notesSlide" Target="../notesSlides/notesSlide11.xml"/><Relationship Id="rId18" Type="http://schemas.openxmlformats.org/officeDocument/2006/relationships/slideLayout" Target="../slideLayouts/slideLayout8.xml"/><Relationship Id="rId17" Type="http://schemas.openxmlformats.org/officeDocument/2006/relationships/image" Target="../media/image13.jpeg"/><Relationship Id="rId16" Type="http://schemas.openxmlformats.org/officeDocument/2006/relationships/image" Target="../media/image12.png"/><Relationship Id="rId15" Type="http://schemas.openxmlformats.org/officeDocument/2006/relationships/tags" Target="../tags/tag15.xml"/><Relationship Id="rId14" Type="http://schemas.openxmlformats.org/officeDocument/2006/relationships/tags" Target="../tags/tag14.xml"/><Relationship Id="rId13" Type="http://schemas.openxmlformats.org/officeDocument/2006/relationships/tags" Target="../tags/tag13.xml"/><Relationship Id="rId12" Type="http://schemas.openxmlformats.org/officeDocument/2006/relationships/tags" Target="../tags/tag12.xml"/><Relationship Id="rId11" Type="http://schemas.openxmlformats.org/officeDocument/2006/relationships/tags" Target="../tags/tag11.xml"/><Relationship Id="rId10" Type="http://schemas.openxmlformats.org/officeDocument/2006/relationships/tags" Target="../tags/tag10.xml"/><Relationship Id="rId1" Type="http://schemas.openxmlformats.org/officeDocument/2006/relationships/tags" Target="../tags/tag1.xml"/></Relationships>
</file>

<file path=ppt/slides/_rels/slide12.xml.rels><?xml version="1.0" encoding="UTF-8" standalone="yes"?>
<Relationships xmlns="http://schemas.openxmlformats.org/package/2006/relationships"><Relationship Id="rId5" Type="http://schemas.openxmlformats.org/officeDocument/2006/relationships/notesSlide" Target="../notesSlides/notesSlide12.xml"/><Relationship Id="rId4" Type="http://schemas.openxmlformats.org/officeDocument/2006/relationships/slideLayout" Target="../slideLayouts/slideLayout8.xml"/><Relationship Id="rId3" Type="http://schemas.openxmlformats.org/officeDocument/2006/relationships/image" Target="../media/image16.jpeg"/><Relationship Id="rId2" Type="http://schemas.openxmlformats.org/officeDocument/2006/relationships/image" Target="../media/image15.png"/><Relationship Id="rId1"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7.xml"/><Relationship Id="rId1" Type="http://schemas.openxmlformats.org/officeDocument/2006/relationships/image" Target="../media/image17.jpeg"/></Relationships>
</file>

<file path=ppt/slides/_rels/slide14.xml.rels><?xml version="1.0" encoding="UTF-8" standalone="yes"?>
<Relationships xmlns="http://schemas.openxmlformats.org/package/2006/relationships"><Relationship Id="rId4" Type="http://schemas.openxmlformats.org/officeDocument/2006/relationships/notesSlide" Target="../notesSlides/notesSlide14.xml"/><Relationship Id="rId3" Type="http://schemas.openxmlformats.org/officeDocument/2006/relationships/slideLayout" Target="../slideLayouts/slideLayout21.xml"/><Relationship Id="rId2" Type="http://schemas.openxmlformats.org/officeDocument/2006/relationships/image" Target="../media/image5.png"/><Relationship Id="rId1" Type="http://schemas.openxmlformats.org/officeDocument/2006/relationships/image" Target="../media/image4.jpe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4" Type="http://schemas.openxmlformats.org/officeDocument/2006/relationships/notesSlide" Target="../notesSlides/notesSlide16.xml"/><Relationship Id="rId3" Type="http://schemas.openxmlformats.org/officeDocument/2006/relationships/slideLayout" Target="../slideLayouts/slideLayout13.xml"/><Relationship Id="rId2" Type="http://schemas.openxmlformats.org/officeDocument/2006/relationships/image" Target="../media/image19.jpeg"/><Relationship Id="rId1" Type="http://schemas.openxmlformats.org/officeDocument/2006/relationships/image" Target="../media/image18.jpeg"/></Relationships>
</file>

<file path=ppt/slides/_rels/slide17.xml.rels><?xml version="1.0" encoding="UTF-8" standalone="yes"?>
<Relationships xmlns="http://schemas.openxmlformats.org/package/2006/relationships"><Relationship Id="rId5" Type="http://schemas.openxmlformats.org/officeDocument/2006/relationships/notesSlide" Target="../notesSlides/notesSlide17.xml"/><Relationship Id="rId4" Type="http://schemas.openxmlformats.org/officeDocument/2006/relationships/slideLayout" Target="../slideLayouts/slideLayout14.xml"/><Relationship Id="rId3" Type="http://schemas.openxmlformats.org/officeDocument/2006/relationships/tags" Target="../tags/tag18.xml"/><Relationship Id="rId2" Type="http://schemas.openxmlformats.org/officeDocument/2006/relationships/tags" Target="../tags/tag17.xml"/><Relationship Id="rId1" Type="http://schemas.openxmlformats.org/officeDocument/2006/relationships/tags" Target="../tags/tag16.xml"/></Relationships>
</file>

<file path=ppt/slides/_rels/slide18.xml.rels><?xml version="1.0" encoding="UTF-8" standalone="yes"?>
<Relationships xmlns="http://schemas.openxmlformats.org/package/2006/relationships"><Relationship Id="rId4" Type="http://schemas.openxmlformats.org/officeDocument/2006/relationships/notesSlide" Target="../notesSlides/notesSlide18.xml"/><Relationship Id="rId3" Type="http://schemas.openxmlformats.org/officeDocument/2006/relationships/slideLayout" Target="../slideLayouts/slideLayout21.xml"/><Relationship Id="rId2" Type="http://schemas.openxmlformats.org/officeDocument/2006/relationships/image" Target="../media/image5.png"/><Relationship Id="rId1" Type="http://schemas.openxmlformats.org/officeDocument/2006/relationships/image" Target="../media/image4.jpe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image" Target="../media/image20.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8.xml"/><Relationship Id="rId1" Type="http://schemas.openxmlformats.org/officeDocument/2006/relationships/tags" Target="../tags/tag19.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image" Target="../media/image21.jpeg"/></Relationships>
</file>

<file path=ppt/slides/_rels/slide23.xml.rels><?xml version="1.0" encoding="UTF-8" standalone="yes"?>
<Relationships xmlns="http://schemas.openxmlformats.org/package/2006/relationships"><Relationship Id="rId9" Type="http://schemas.openxmlformats.org/officeDocument/2006/relationships/tags" Target="../tags/tag27.xml"/><Relationship Id="rId8" Type="http://schemas.openxmlformats.org/officeDocument/2006/relationships/tags" Target="../tags/tag26.xml"/><Relationship Id="rId7" Type="http://schemas.openxmlformats.org/officeDocument/2006/relationships/tags" Target="../tags/tag25.xml"/><Relationship Id="rId6" Type="http://schemas.openxmlformats.org/officeDocument/2006/relationships/tags" Target="../tags/tag24.xml"/><Relationship Id="rId5" Type="http://schemas.openxmlformats.org/officeDocument/2006/relationships/tags" Target="../tags/tag23.xml"/><Relationship Id="rId4" Type="http://schemas.openxmlformats.org/officeDocument/2006/relationships/tags" Target="../tags/tag22.xml"/><Relationship Id="rId3" Type="http://schemas.openxmlformats.org/officeDocument/2006/relationships/tags" Target="../tags/tag21.xml"/><Relationship Id="rId2" Type="http://schemas.openxmlformats.org/officeDocument/2006/relationships/image" Target="../media/image22.jpeg"/><Relationship Id="rId17" Type="http://schemas.openxmlformats.org/officeDocument/2006/relationships/notesSlide" Target="../notesSlides/notesSlide23.xml"/><Relationship Id="rId16" Type="http://schemas.openxmlformats.org/officeDocument/2006/relationships/slideLayout" Target="../slideLayouts/slideLayout14.xml"/><Relationship Id="rId15" Type="http://schemas.openxmlformats.org/officeDocument/2006/relationships/tags" Target="../tags/tag33.xml"/><Relationship Id="rId14" Type="http://schemas.openxmlformats.org/officeDocument/2006/relationships/tags" Target="../tags/tag32.xml"/><Relationship Id="rId13" Type="http://schemas.openxmlformats.org/officeDocument/2006/relationships/tags" Target="../tags/tag31.xml"/><Relationship Id="rId12" Type="http://schemas.openxmlformats.org/officeDocument/2006/relationships/tags" Target="../tags/tag30.xml"/><Relationship Id="rId11" Type="http://schemas.openxmlformats.org/officeDocument/2006/relationships/tags" Target="../tags/tag29.xml"/><Relationship Id="rId10" Type="http://schemas.openxmlformats.org/officeDocument/2006/relationships/tags" Target="../tags/tag28.xml"/><Relationship Id="rId1" Type="http://schemas.openxmlformats.org/officeDocument/2006/relationships/tags" Target="../tags/tag20.xml"/></Relationships>
</file>

<file path=ppt/slides/_rels/slide24.xml.rels><?xml version="1.0" encoding="UTF-8" standalone="yes"?>
<Relationships xmlns="http://schemas.openxmlformats.org/package/2006/relationships"><Relationship Id="rId5" Type="http://schemas.openxmlformats.org/officeDocument/2006/relationships/notesSlide" Target="../notesSlides/notesSlide24.xml"/><Relationship Id="rId4" Type="http://schemas.openxmlformats.org/officeDocument/2006/relationships/slideLayout" Target="../slideLayouts/slideLayout19.xml"/><Relationship Id="rId3" Type="http://schemas.openxmlformats.org/officeDocument/2006/relationships/image" Target="../media/image25.emf"/><Relationship Id="rId2" Type="http://schemas.openxmlformats.org/officeDocument/2006/relationships/image" Target="../media/image24.emf"/><Relationship Id="rId1" Type="http://schemas.openxmlformats.org/officeDocument/2006/relationships/image" Target="../media/image23.emf"/></Relationships>
</file>

<file path=ppt/slides/_rels/slide25.xml.rels><?xml version="1.0" encoding="UTF-8" standalone="yes"?>
<Relationships xmlns="http://schemas.openxmlformats.org/package/2006/relationships"><Relationship Id="rId6" Type="http://schemas.openxmlformats.org/officeDocument/2006/relationships/notesSlide" Target="../notesSlides/notesSlide25.xml"/><Relationship Id="rId5" Type="http://schemas.openxmlformats.org/officeDocument/2006/relationships/slideLayout" Target="../slideLayouts/slideLayout20.xml"/><Relationship Id="rId4" Type="http://schemas.openxmlformats.org/officeDocument/2006/relationships/image" Target="../media/image29.jpeg"/><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8.xml"/><Relationship Id="rId1" Type="http://schemas.openxmlformats.org/officeDocument/2006/relationships/image" Target="../media/image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cstate="email"/>
          <a:stretch>
            <a:fillRect/>
          </a:stretch>
        </p:blipFill>
        <p:spPr>
          <a:xfrm>
            <a:off x="0" y="0"/>
            <a:ext cx="12245340" cy="6858000"/>
          </a:xfrm>
          <a:prstGeom prst="rect">
            <a:avLst/>
          </a:prstGeom>
        </p:spPr>
      </p:pic>
      <p:grpSp>
        <p:nvGrpSpPr>
          <p:cNvPr id="17" name="组合 16"/>
          <p:cNvGrpSpPr/>
          <p:nvPr/>
        </p:nvGrpSpPr>
        <p:grpSpPr>
          <a:xfrm>
            <a:off x="2012946" y="1175126"/>
            <a:ext cx="8496142" cy="5053462"/>
            <a:chOff x="2031996" y="1077495"/>
            <a:chExt cx="8496142" cy="5053462"/>
          </a:xfrm>
        </p:grpSpPr>
        <p:sp>
          <p:nvSpPr>
            <p:cNvPr id="6" name="矩形 5"/>
            <p:cNvSpPr/>
            <p:nvPr/>
          </p:nvSpPr>
          <p:spPr>
            <a:xfrm>
              <a:off x="2074289" y="1171575"/>
              <a:ext cx="5029200" cy="3276600"/>
            </a:xfrm>
            <a:prstGeom prst="rect">
              <a:avLst/>
            </a:prstGeom>
            <a:solidFill>
              <a:srgbClr val="418CA3">
                <a:alpha val="19000"/>
              </a:srgbClr>
            </a:solidFill>
            <a:ln>
              <a:noFill/>
            </a:ln>
            <a:effectLst>
              <a:outerShdw blurRad="50800" dist="88900" dir="14700000" sx="102000" sy="102000" algn="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cs typeface="+mn-ea"/>
                <a:sym typeface="+mn-lt"/>
              </a:endParaRPr>
            </a:p>
          </p:txBody>
        </p:sp>
        <p:sp>
          <p:nvSpPr>
            <p:cNvPr id="7" name="矩形 6"/>
            <p:cNvSpPr/>
            <p:nvPr/>
          </p:nvSpPr>
          <p:spPr>
            <a:xfrm>
              <a:off x="2031996" y="1077495"/>
              <a:ext cx="5029200" cy="3276600"/>
            </a:xfrm>
            <a:prstGeom prst="rect">
              <a:avLst/>
            </a:prstGeom>
            <a:solidFill>
              <a:srgbClr val="418CA3">
                <a:alpha val="7000"/>
              </a:srgbClr>
            </a:solidFill>
            <a:ln>
              <a:noFill/>
            </a:ln>
            <a:effectLst>
              <a:outerShdw blurRad="50800" dist="38100" dir="7560000" sx="107000" sy="107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cs typeface="+mn-ea"/>
                <a:sym typeface="+mn-lt"/>
              </a:endParaRPr>
            </a:p>
          </p:txBody>
        </p:sp>
        <p:sp>
          <p:nvSpPr>
            <p:cNvPr id="8" name="矩形 7"/>
            <p:cNvSpPr/>
            <p:nvPr/>
          </p:nvSpPr>
          <p:spPr>
            <a:xfrm>
              <a:off x="5498938" y="1171575"/>
              <a:ext cx="5029200" cy="3276600"/>
            </a:xfrm>
            <a:prstGeom prst="rect">
              <a:avLst/>
            </a:prstGeom>
            <a:solidFill>
              <a:srgbClr val="FF6F41"/>
            </a:solidFill>
            <a:ln>
              <a:noFill/>
            </a:ln>
            <a:effectLst>
              <a:outerShdw blurRad="50800" dist="38100" dir="7560000" sx="107000" sy="107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cs typeface="+mn-ea"/>
                <a:sym typeface="+mn-lt"/>
              </a:endParaRPr>
            </a:p>
          </p:txBody>
        </p:sp>
        <p:sp>
          <p:nvSpPr>
            <p:cNvPr id="9" name="文本框 8"/>
            <p:cNvSpPr txBox="1"/>
            <p:nvPr/>
          </p:nvSpPr>
          <p:spPr>
            <a:xfrm>
              <a:off x="3116765" y="1766821"/>
              <a:ext cx="6989260"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7200" b="0" i="0" u="none" strike="noStrike" kern="1200" cap="none" spc="0" normalizeH="0" baseline="0" noProof="0" dirty="0">
                  <a:ln>
                    <a:noFill/>
                  </a:ln>
                  <a:solidFill>
                    <a:prstClr val="white"/>
                  </a:solidFill>
                  <a:effectLst/>
                  <a:uLnTx/>
                  <a:uFillTx/>
                  <a:cs typeface="+mn-ea"/>
                  <a:sym typeface="+mn-lt"/>
                </a:rPr>
                <a:t>BUS INESS</a:t>
              </a:r>
              <a:endParaRPr kumimoji="0" lang="zh-CN" altLang="en-US" sz="7200" b="0" i="0" u="none" strike="noStrike" kern="1200" cap="none" spc="0" normalizeH="0" baseline="0" noProof="0" dirty="0">
                <a:ln>
                  <a:noFill/>
                </a:ln>
                <a:solidFill>
                  <a:prstClr val="white"/>
                </a:solidFill>
                <a:effectLst/>
                <a:uLnTx/>
                <a:uFillTx/>
                <a:cs typeface="+mn-ea"/>
                <a:sym typeface="+mn-lt"/>
              </a:endParaRPr>
            </a:p>
          </p:txBody>
        </p:sp>
        <p:sp>
          <p:nvSpPr>
            <p:cNvPr id="10" name="文本框 9"/>
            <p:cNvSpPr txBox="1"/>
            <p:nvPr/>
          </p:nvSpPr>
          <p:spPr>
            <a:xfrm>
              <a:off x="3432171" y="2678753"/>
              <a:ext cx="2228850"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7200" b="0" i="0" u="none" strike="noStrike" kern="1200" cap="none" spc="0" normalizeH="0" baseline="0" noProof="0" dirty="0">
                  <a:ln>
                    <a:noFill/>
                  </a:ln>
                  <a:solidFill>
                    <a:prstClr val="white"/>
                  </a:solidFill>
                  <a:effectLst/>
                  <a:uLnTx/>
                  <a:uFillTx/>
                  <a:cs typeface="+mn-ea"/>
                  <a:sym typeface="+mn-lt"/>
                </a:rPr>
                <a:t>商务</a:t>
              </a:r>
              <a:endParaRPr kumimoji="0" lang="zh-CN" altLang="en-US" sz="7200" b="0" i="0" u="none" strike="noStrike" kern="1200" cap="none" spc="0" normalizeH="0" baseline="0" noProof="0" dirty="0">
                <a:ln>
                  <a:noFill/>
                </a:ln>
                <a:solidFill>
                  <a:prstClr val="white"/>
                </a:solidFill>
                <a:effectLst/>
                <a:uLnTx/>
                <a:uFillTx/>
                <a:cs typeface="+mn-ea"/>
                <a:sym typeface="+mn-lt"/>
              </a:endParaRPr>
            </a:p>
          </p:txBody>
        </p:sp>
        <p:sp>
          <p:nvSpPr>
            <p:cNvPr id="11" name="文本框 10"/>
            <p:cNvSpPr txBox="1"/>
            <p:nvPr/>
          </p:nvSpPr>
          <p:spPr>
            <a:xfrm>
              <a:off x="5422428" y="2698733"/>
              <a:ext cx="4902057"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7200" b="0" i="0" u="none" strike="noStrike" kern="1200" cap="none" spc="0" normalizeH="0" baseline="0" noProof="0" dirty="0">
                  <a:ln>
                    <a:noFill/>
                  </a:ln>
                  <a:solidFill>
                    <a:prstClr val="white"/>
                  </a:solidFill>
                  <a:effectLst/>
                  <a:uLnTx/>
                  <a:uFillTx/>
                  <a:cs typeface="+mn-ea"/>
                  <a:sym typeface="+mn-lt"/>
                </a:rPr>
                <a:t>项目提案</a:t>
              </a:r>
              <a:endParaRPr kumimoji="0" lang="zh-CN" altLang="en-US" sz="7200" b="0" i="0" u="none" strike="noStrike" kern="1200" cap="none" spc="0" normalizeH="0" baseline="0" noProof="0" dirty="0">
                <a:ln>
                  <a:noFill/>
                </a:ln>
                <a:solidFill>
                  <a:prstClr val="white"/>
                </a:solidFill>
                <a:effectLst/>
                <a:uLnTx/>
                <a:uFillTx/>
                <a:cs typeface="+mn-ea"/>
                <a:sym typeface="+mn-lt"/>
              </a:endParaRPr>
            </a:p>
          </p:txBody>
        </p:sp>
        <p:sp>
          <p:nvSpPr>
            <p:cNvPr id="14" name="矩形 13"/>
            <p:cNvSpPr/>
            <p:nvPr/>
          </p:nvSpPr>
          <p:spPr>
            <a:xfrm>
              <a:off x="9715500" y="4600574"/>
              <a:ext cx="266700" cy="238125"/>
            </a:xfrm>
            <a:prstGeom prst="rect">
              <a:avLst/>
            </a:prstGeom>
            <a:solidFill>
              <a:schemeClr val="bg1">
                <a:alpha val="55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15" name="文本框 14"/>
            <p:cNvSpPr txBox="1"/>
            <p:nvPr/>
          </p:nvSpPr>
          <p:spPr>
            <a:xfrm>
              <a:off x="3657599" y="4412058"/>
              <a:ext cx="5512813" cy="570284"/>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en-US" altLang="zh-CN" sz="1100" b="0" i="0" u="none" strike="noStrike" kern="1200" cap="none" spc="0" normalizeH="0" baseline="0" noProof="0" dirty="0">
                  <a:ln>
                    <a:noFill/>
                  </a:ln>
                  <a:solidFill>
                    <a:prstClr val="white"/>
                  </a:solidFill>
                  <a:effectLst/>
                  <a:uLnTx/>
                  <a:uFillTx/>
                  <a:cs typeface="+mn-ea"/>
                  <a:sym typeface="+mn-lt"/>
                </a:rPr>
                <a:t>her for being silly. Some might even ignore what was said. But this was a moment of affirmation in a young child's life. Time when</a:t>
              </a:r>
              <a:endParaRPr kumimoji="0" lang="zh-CN" altLang="en-US" sz="1100" b="0" i="0" u="none" strike="noStrike" kern="1200" cap="none" spc="0" normalizeH="0" baseline="0" noProof="0" dirty="0">
                <a:ln>
                  <a:noFill/>
                </a:ln>
                <a:solidFill>
                  <a:prstClr val="white"/>
                </a:solidFill>
                <a:effectLst/>
                <a:uLnTx/>
                <a:uFillTx/>
                <a:cs typeface="+mn-ea"/>
                <a:sym typeface="+mn-lt"/>
              </a:endParaRPr>
            </a:p>
          </p:txBody>
        </p:sp>
        <p:sp>
          <p:nvSpPr>
            <p:cNvPr id="16" name="矩形 15"/>
            <p:cNvSpPr/>
            <p:nvPr/>
          </p:nvSpPr>
          <p:spPr>
            <a:xfrm>
              <a:off x="5074664" y="5749957"/>
              <a:ext cx="2028825" cy="381000"/>
            </a:xfrm>
            <a:prstGeom prst="rect">
              <a:avLst/>
            </a:prstGeom>
            <a:solidFill>
              <a:srgbClr val="3B7F96">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en-US" altLang="zh-CN" sz="1800" b="0" i="0" u="none" strike="noStrike" kern="1200" cap="none" spc="0" normalizeH="0" baseline="0" noProof="0" dirty="0">
                  <a:ln>
                    <a:noFill/>
                  </a:ln>
                  <a:solidFill>
                    <a:prstClr val="white"/>
                  </a:solidFill>
                  <a:effectLst/>
                  <a:uLnTx/>
                  <a:uFillTx/>
                  <a:cs typeface="+mn-ea"/>
                  <a:sym typeface="+mn-lt"/>
                </a:rPr>
                <a:t>LET IS GO</a:t>
              </a:r>
              <a:endParaRPr kumimoji="0" lang="zh-CN" altLang="en-US" sz="1800" b="0" i="0" u="none" strike="noStrike" kern="1200" cap="none" spc="0" normalizeH="0" baseline="0" noProof="0" dirty="0">
                <a:ln>
                  <a:noFill/>
                </a:ln>
                <a:solidFill>
                  <a:prstClr val="white"/>
                </a:solidFill>
                <a:effectLst/>
                <a:uLnTx/>
                <a:uFillTx/>
                <a:cs typeface="+mn-ea"/>
                <a:sym typeface="+mn-lt"/>
              </a:endParaRPr>
            </a:p>
          </p:txBody>
        </p:sp>
      </p:grpSp>
      <p:sp>
        <p:nvSpPr>
          <p:cNvPr id="19" name="矩形 18"/>
          <p:cNvSpPr/>
          <p:nvPr/>
        </p:nvSpPr>
        <p:spPr>
          <a:xfrm>
            <a:off x="2508250" y="1513681"/>
            <a:ext cx="231238" cy="180975"/>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p14:dur="250" advClick="0" advTm="4000">
        <p:random/>
      </p:transition>
    </mc:Choice>
    <mc:Fallback>
      <p:transition advClick="0" advTm="4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down)">
                                      <p:cBhvr>
                                        <p:cTn id="1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占位符 4"/>
          <p:cNvPicPr>
            <a:picLocks noGrp="1" noChangeAspect="1"/>
          </p:cNvPicPr>
          <p:nvPr>
            <p:ph type="pic" sz="quarter" idx="11"/>
          </p:nvPr>
        </p:nvPicPr>
        <p:blipFill rotWithShape="1">
          <a:blip r:embed="rId1" cstate="email"/>
          <a:srcRect/>
          <a:stretch>
            <a:fillRect/>
          </a:stretch>
        </p:blipFill>
        <p:spPr>
          <a:xfrm>
            <a:off x="-69950" y="0"/>
            <a:ext cx="12261949" cy="3807399"/>
          </a:xfrm>
          <a:effectLst>
            <a:outerShdw blurRad="50800" dist="38100" dir="8100000" algn="tr" rotWithShape="0">
              <a:prstClr val="black">
                <a:alpha val="40000"/>
              </a:prstClr>
            </a:outerShdw>
          </a:effectLst>
        </p:spPr>
      </p:pic>
      <p:sp>
        <p:nvSpPr>
          <p:cNvPr id="7" name="Rectangle: Rounded Corners 6"/>
          <p:cNvSpPr/>
          <p:nvPr/>
        </p:nvSpPr>
        <p:spPr>
          <a:xfrm>
            <a:off x="-69949" y="1304925"/>
            <a:ext cx="3556000" cy="2298391"/>
          </a:xfrm>
          <a:prstGeom prst="roundRect">
            <a:avLst>
              <a:gd name="adj" fmla="val 3081"/>
            </a:avLst>
          </a:prstGeom>
          <a:solidFill>
            <a:srgbClr val="FF6F41"/>
          </a:solidFill>
          <a:ln>
            <a:noFill/>
          </a:ln>
          <a:effectLst>
            <a:outerShdw blurRad="431800" dist="190500" dir="5400000" sx="94000" sy="94000" algn="t" rotWithShape="0">
              <a:schemeClr val="tx1">
                <a:lumMod val="95000"/>
                <a:lumOff val="5000"/>
                <a:alpha val="3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530" dirty="0">
              <a:cs typeface="+mn-ea"/>
              <a:sym typeface="+mn-lt"/>
            </a:endParaRPr>
          </a:p>
        </p:txBody>
      </p:sp>
      <p:sp>
        <p:nvSpPr>
          <p:cNvPr id="27" name="Rectangle 26"/>
          <p:cNvSpPr/>
          <p:nvPr/>
        </p:nvSpPr>
        <p:spPr>
          <a:xfrm>
            <a:off x="-53082" y="1196833"/>
            <a:ext cx="9154036" cy="2646878"/>
          </a:xfrm>
          <a:prstGeom prst="rect">
            <a:avLst/>
          </a:prstGeom>
        </p:spPr>
        <p:txBody>
          <a:bodyPr wrap="square">
            <a:spAutoFit/>
          </a:bodyPr>
          <a:lstStyle/>
          <a:p>
            <a:r>
              <a:rPr lang="en-US" sz="16600" dirty="0">
                <a:solidFill>
                  <a:prstClr val="white"/>
                </a:solidFill>
                <a:latin typeface="Agency FB" panose="020B0503020202020204" pitchFamily="34" charset="0"/>
                <a:cs typeface="+mn-ea"/>
                <a:sym typeface="+mn-lt"/>
              </a:rPr>
              <a:t>CONTENT</a:t>
            </a:r>
            <a:endParaRPr lang="en-US" sz="16600" dirty="0">
              <a:solidFill>
                <a:prstClr val="white"/>
              </a:solidFill>
              <a:latin typeface="Agency FB" panose="020B0503020202020204" pitchFamily="34" charset="0"/>
              <a:cs typeface="+mn-ea"/>
              <a:sym typeface="+mn-lt"/>
            </a:endParaRPr>
          </a:p>
        </p:txBody>
      </p:sp>
      <p:grpSp>
        <p:nvGrpSpPr>
          <p:cNvPr id="4" name="组合 3"/>
          <p:cNvGrpSpPr/>
          <p:nvPr/>
        </p:nvGrpSpPr>
        <p:grpSpPr>
          <a:xfrm>
            <a:off x="1517650" y="4201019"/>
            <a:ext cx="8745318" cy="1871179"/>
            <a:chOff x="1517650" y="4201019"/>
            <a:chExt cx="8745318" cy="1871179"/>
          </a:xfrm>
        </p:grpSpPr>
        <p:sp>
          <p:nvSpPr>
            <p:cNvPr id="2" name="文本框 1"/>
            <p:cNvSpPr txBox="1"/>
            <p:nvPr/>
          </p:nvSpPr>
          <p:spPr>
            <a:xfrm>
              <a:off x="1517650" y="4301300"/>
              <a:ext cx="1520189" cy="461665"/>
            </a:xfrm>
            <a:prstGeom prst="rect">
              <a:avLst/>
            </a:prstGeom>
            <a:noFill/>
          </p:spPr>
          <p:txBody>
            <a:bodyPr wrap="square" rtlCol="0">
              <a:spAutoFit/>
            </a:bodyPr>
            <a:lstStyle/>
            <a:p>
              <a:r>
                <a:rPr lang="zh-CN" altLang="en-US" sz="2400" dirty="0">
                  <a:cs typeface="+mn-ea"/>
                  <a:sym typeface="+mn-lt"/>
                </a:rPr>
                <a:t>第一部分</a:t>
              </a:r>
              <a:endParaRPr lang="zh-CN" altLang="en-US" sz="2400" dirty="0">
                <a:cs typeface="+mn-ea"/>
                <a:sym typeface="+mn-lt"/>
              </a:endParaRPr>
            </a:p>
          </p:txBody>
        </p:sp>
        <p:sp>
          <p:nvSpPr>
            <p:cNvPr id="28" name="文本框 27"/>
            <p:cNvSpPr txBox="1"/>
            <p:nvPr/>
          </p:nvSpPr>
          <p:spPr>
            <a:xfrm>
              <a:off x="2976879" y="4201019"/>
              <a:ext cx="2472789" cy="461665"/>
            </a:xfrm>
            <a:prstGeom prst="rect">
              <a:avLst/>
            </a:prstGeom>
            <a:noFill/>
          </p:spPr>
          <p:txBody>
            <a:bodyPr wrap="square" rtlCol="0">
              <a:spAutoFit/>
            </a:bodyPr>
            <a:lstStyle/>
            <a:p>
              <a:r>
                <a:rPr lang="zh-CN" altLang="en-US" sz="2400" dirty="0">
                  <a:cs typeface="+mn-ea"/>
                  <a:sym typeface="+mn-lt"/>
                </a:rPr>
                <a:t>项目情况介绍</a:t>
              </a:r>
              <a:endParaRPr lang="zh-CN" altLang="en-US" sz="2400" dirty="0">
                <a:cs typeface="+mn-ea"/>
                <a:sym typeface="+mn-lt"/>
              </a:endParaRPr>
            </a:p>
          </p:txBody>
        </p:sp>
        <p:sp>
          <p:nvSpPr>
            <p:cNvPr id="29" name="文本框 28"/>
            <p:cNvSpPr txBox="1"/>
            <p:nvPr/>
          </p:nvSpPr>
          <p:spPr>
            <a:xfrm>
              <a:off x="3037839" y="4624465"/>
              <a:ext cx="1676597" cy="276999"/>
            </a:xfrm>
            <a:prstGeom prst="rect">
              <a:avLst/>
            </a:prstGeom>
            <a:noFill/>
          </p:spPr>
          <p:txBody>
            <a:bodyPr wrap="square" rtlCol="0">
              <a:spAutoFit/>
            </a:bodyPr>
            <a:lstStyle/>
            <a:p>
              <a:r>
                <a:rPr lang="en-US" altLang="zh-CN" sz="1200" dirty="0">
                  <a:cs typeface="+mn-ea"/>
                  <a:sym typeface="+mn-lt"/>
                </a:rPr>
                <a:t>Enter your title here</a:t>
              </a:r>
              <a:endParaRPr lang="zh-CN" altLang="en-US" sz="1200" dirty="0">
                <a:cs typeface="+mn-ea"/>
                <a:sym typeface="+mn-lt"/>
              </a:endParaRPr>
            </a:p>
          </p:txBody>
        </p:sp>
        <p:sp>
          <p:nvSpPr>
            <p:cNvPr id="30" name="文本框 29"/>
            <p:cNvSpPr txBox="1"/>
            <p:nvPr/>
          </p:nvSpPr>
          <p:spPr>
            <a:xfrm>
              <a:off x="6330950" y="4301300"/>
              <a:ext cx="1520189" cy="461665"/>
            </a:xfrm>
            <a:prstGeom prst="rect">
              <a:avLst/>
            </a:prstGeom>
            <a:noFill/>
          </p:spPr>
          <p:txBody>
            <a:bodyPr wrap="square" rtlCol="0">
              <a:spAutoFit/>
            </a:bodyPr>
            <a:lstStyle/>
            <a:p>
              <a:r>
                <a:rPr lang="zh-CN" altLang="en-US" sz="2400" dirty="0">
                  <a:cs typeface="+mn-ea"/>
                  <a:sym typeface="+mn-lt"/>
                </a:rPr>
                <a:t>第二部分</a:t>
              </a:r>
              <a:endParaRPr lang="zh-CN" altLang="en-US" sz="2400" dirty="0">
                <a:cs typeface="+mn-ea"/>
                <a:sym typeface="+mn-lt"/>
              </a:endParaRPr>
            </a:p>
          </p:txBody>
        </p:sp>
        <p:sp>
          <p:nvSpPr>
            <p:cNvPr id="31" name="文本框 30"/>
            <p:cNvSpPr txBox="1"/>
            <p:nvPr/>
          </p:nvSpPr>
          <p:spPr>
            <a:xfrm>
              <a:off x="7790179" y="4201019"/>
              <a:ext cx="2472789" cy="461665"/>
            </a:xfrm>
            <a:prstGeom prst="rect">
              <a:avLst/>
            </a:prstGeom>
            <a:noFill/>
          </p:spPr>
          <p:txBody>
            <a:bodyPr wrap="square" rtlCol="0">
              <a:spAutoFit/>
            </a:bodyPr>
            <a:lstStyle/>
            <a:p>
              <a:r>
                <a:rPr lang="zh-CN" altLang="en-US" sz="2400" dirty="0">
                  <a:cs typeface="+mn-ea"/>
                  <a:sym typeface="+mn-lt"/>
                </a:rPr>
                <a:t>市场情况分析</a:t>
              </a:r>
              <a:endParaRPr lang="zh-CN" altLang="en-US" sz="2400" dirty="0">
                <a:cs typeface="+mn-ea"/>
                <a:sym typeface="+mn-lt"/>
              </a:endParaRPr>
            </a:p>
          </p:txBody>
        </p:sp>
        <p:sp>
          <p:nvSpPr>
            <p:cNvPr id="32" name="文本框 31"/>
            <p:cNvSpPr txBox="1"/>
            <p:nvPr/>
          </p:nvSpPr>
          <p:spPr>
            <a:xfrm>
              <a:off x="7851139" y="4624465"/>
              <a:ext cx="1676597" cy="276999"/>
            </a:xfrm>
            <a:prstGeom prst="rect">
              <a:avLst/>
            </a:prstGeom>
            <a:noFill/>
          </p:spPr>
          <p:txBody>
            <a:bodyPr wrap="square" rtlCol="0">
              <a:spAutoFit/>
            </a:bodyPr>
            <a:lstStyle/>
            <a:p>
              <a:r>
                <a:rPr lang="en-US" altLang="zh-CN" sz="1200" dirty="0">
                  <a:cs typeface="+mn-ea"/>
                  <a:sym typeface="+mn-lt"/>
                </a:rPr>
                <a:t>Enter your title here</a:t>
              </a:r>
              <a:endParaRPr lang="zh-CN" altLang="en-US" sz="1200" dirty="0">
                <a:cs typeface="+mn-ea"/>
                <a:sym typeface="+mn-lt"/>
              </a:endParaRPr>
            </a:p>
          </p:txBody>
        </p:sp>
        <p:sp>
          <p:nvSpPr>
            <p:cNvPr id="44" name="文本框 43"/>
            <p:cNvSpPr txBox="1"/>
            <p:nvPr/>
          </p:nvSpPr>
          <p:spPr>
            <a:xfrm>
              <a:off x="1517650" y="5472034"/>
              <a:ext cx="1520189" cy="461665"/>
            </a:xfrm>
            <a:prstGeom prst="rect">
              <a:avLst/>
            </a:prstGeom>
            <a:noFill/>
          </p:spPr>
          <p:txBody>
            <a:bodyPr wrap="square" rtlCol="0">
              <a:spAutoFit/>
            </a:bodyPr>
            <a:lstStyle/>
            <a:p>
              <a:r>
                <a:rPr lang="zh-CN" altLang="en-US" sz="2400" dirty="0">
                  <a:cs typeface="+mn-ea"/>
                  <a:sym typeface="+mn-lt"/>
                </a:rPr>
                <a:t>第三部分</a:t>
              </a:r>
              <a:endParaRPr lang="zh-CN" altLang="en-US" sz="2400" dirty="0">
                <a:cs typeface="+mn-ea"/>
                <a:sym typeface="+mn-lt"/>
              </a:endParaRPr>
            </a:p>
          </p:txBody>
        </p:sp>
        <p:sp>
          <p:nvSpPr>
            <p:cNvPr id="45" name="文本框 44"/>
            <p:cNvSpPr txBox="1"/>
            <p:nvPr/>
          </p:nvSpPr>
          <p:spPr>
            <a:xfrm>
              <a:off x="2976879" y="5371753"/>
              <a:ext cx="2472789" cy="461665"/>
            </a:xfrm>
            <a:prstGeom prst="rect">
              <a:avLst/>
            </a:prstGeom>
            <a:noFill/>
          </p:spPr>
          <p:txBody>
            <a:bodyPr wrap="square" rtlCol="0">
              <a:spAutoFit/>
            </a:bodyPr>
            <a:lstStyle/>
            <a:p>
              <a:r>
                <a:rPr lang="zh-CN" altLang="en-US" sz="2400" dirty="0">
                  <a:cs typeface="+mn-ea"/>
                  <a:sym typeface="+mn-lt"/>
                </a:rPr>
                <a:t>项目实施计划</a:t>
              </a:r>
              <a:endParaRPr lang="zh-CN" altLang="en-US" sz="2400" dirty="0">
                <a:cs typeface="+mn-ea"/>
                <a:sym typeface="+mn-lt"/>
              </a:endParaRPr>
            </a:p>
          </p:txBody>
        </p:sp>
        <p:sp>
          <p:nvSpPr>
            <p:cNvPr id="46" name="文本框 45"/>
            <p:cNvSpPr txBox="1"/>
            <p:nvPr/>
          </p:nvSpPr>
          <p:spPr>
            <a:xfrm>
              <a:off x="3037839" y="5795199"/>
              <a:ext cx="1676597" cy="276999"/>
            </a:xfrm>
            <a:prstGeom prst="rect">
              <a:avLst/>
            </a:prstGeom>
            <a:noFill/>
          </p:spPr>
          <p:txBody>
            <a:bodyPr wrap="square" rtlCol="0">
              <a:spAutoFit/>
            </a:bodyPr>
            <a:lstStyle/>
            <a:p>
              <a:r>
                <a:rPr lang="en-US" altLang="zh-CN" sz="1200" dirty="0">
                  <a:cs typeface="+mn-ea"/>
                  <a:sym typeface="+mn-lt"/>
                </a:rPr>
                <a:t>Enter your title here</a:t>
              </a:r>
              <a:endParaRPr lang="zh-CN" altLang="en-US" sz="1200" dirty="0">
                <a:cs typeface="+mn-ea"/>
                <a:sym typeface="+mn-lt"/>
              </a:endParaRPr>
            </a:p>
          </p:txBody>
        </p:sp>
        <p:sp>
          <p:nvSpPr>
            <p:cNvPr id="47" name="文本框 46"/>
            <p:cNvSpPr txBox="1"/>
            <p:nvPr/>
          </p:nvSpPr>
          <p:spPr>
            <a:xfrm>
              <a:off x="6330950" y="5472034"/>
              <a:ext cx="1520189" cy="461665"/>
            </a:xfrm>
            <a:prstGeom prst="rect">
              <a:avLst/>
            </a:prstGeom>
            <a:noFill/>
          </p:spPr>
          <p:txBody>
            <a:bodyPr wrap="square" rtlCol="0">
              <a:spAutoFit/>
            </a:bodyPr>
            <a:lstStyle/>
            <a:p>
              <a:r>
                <a:rPr lang="zh-CN" altLang="en-US" sz="2400" dirty="0">
                  <a:cs typeface="+mn-ea"/>
                  <a:sym typeface="+mn-lt"/>
                </a:rPr>
                <a:t>第四部分</a:t>
              </a:r>
              <a:endParaRPr lang="zh-CN" altLang="en-US" sz="2400" dirty="0">
                <a:cs typeface="+mn-ea"/>
                <a:sym typeface="+mn-lt"/>
              </a:endParaRPr>
            </a:p>
          </p:txBody>
        </p:sp>
        <p:sp>
          <p:nvSpPr>
            <p:cNvPr id="48" name="文本框 47"/>
            <p:cNvSpPr txBox="1"/>
            <p:nvPr/>
          </p:nvSpPr>
          <p:spPr>
            <a:xfrm>
              <a:off x="7790179" y="5371753"/>
              <a:ext cx="2472789" cy="461665"/>
            </a:xfrm>
            <a:prstGeom prst="rect">
              <a:avLst/>
            </a:prstGeom>
            <a:noFill/>
          </p:spPr>
          <p:txBody>
            <a:bodyPr wrap="square" rtlCol="0">
              <a:spAutoFit/>
            </a:bodyPr>
            <a:lstStyle/>
            <a:p>
              <a:r>
                <a:rPr lang="zh-CN" altLang="en-US" sz="2400" dirty="0">
                  <a:cs typeface="+mn-ea"/>
                  <a:sym typeface="+mn-lt"/>
                </a:rPr>
                <a:t>项目投资回报</a:t>
              </a:r>
              <a:endParaRPr lang="zh-CN" altLang="en-US" sz="2400" dirty="0">
                <a:cs typeface="+mn-ea"/>
                <a:sym typeface="+mn-lt"/>
              </a:endParaRPr>
            </a:p>
          </p:txBody>
        </p:sp>
        <p:sp>
          <p:nvSpPr>
            <p:cNvPr id="49" name="文本框 48"/>
            <p:cNvSpPr txBox="1"/>
            <p:nvPr/>
          </p:nvSpPr>
          <p:spPr>
            <a:xfrm>
              <a:off x="7851139" y="5795199"/>
              <a:ext cx="1676597" cy="276999"/>
            </a:xfrm>
            <a:prstGeom prst="rect">
              <a:avLst/>
            </a:prstGeom>
            <a:noFill/>
          </p:spPr>
          <p:txBody>
            <a:bodyPr wrap="square" rtlCol="0">
              <a:spAutoFit/>
            </a:bodyPr>
            <a:lstStyle/>
            <a:p>
              <a:r>
                <a:rPr lang="en-US" altLang="zh-CN" sz="1200" dirty="0">
                  <a:cs typeface="+mn-ea"/>
                  <a:sym typeface="+mn-lt"/>
                </a:rPr>
                <a:t>Enter your title here</a:t>
              </a:r>
              <a:endParaRPr lang="zh-CN" altLang="en-US" sz="1200" dirty="0">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14" presetClass="entr" presetSubtype="1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randombar(horizontal)">
                                      <p:cBhvr>
                                        <p:cTn id="11" dur="500"/>
                                        <p:tgtEl>
                                          <p:spTgt spid="7"/>
                                        </p:tgtEl>
                                      </p:cBhvr>
                                    </p:animEffect>
                                  </p:childTnLst>
                                </p:cTn>
                              </p:par>
                            </p:childTnLst>
                          </p:cTn>
                        </p:par>
                        <p:par>
                          <p:cTn id="12" fill="hold">
                            <p:stCondLst>
                              <p:cond delay="1000"/>
                            </p:stCondLst>
                            <p:childTnLst>
                              <p:par>
                                <p:cTn id="13" presetID="14" presetClass="entr" presetSubtype="10" fill="hold" grpId="0" nodeType="afterEffect">
                                  <p:stCondLst>
                                    <p:cond delay="0"/>
                                  </p:stCondLst>
                                  <p:childTnLst>
                                    <p:set>
                                      <p:cBhvr>
                                        <p:cTn id="14" dur="1" fill="hold">
                                          <p:stCondLst>
                                            <p:cond delay="0"/>
                                          </p:stCondLst>
                                        </p:cTn>
                                        <p:tgtEl>
                                          <p:spTgt spid="27"/>
                                        </p:tgtEl>
                                        <p:attrNameLst>
                                          <p:attrName>style.visibility</p:attrName>
                                        </p:attrNameLst>
                                      </p:cBhvr>
                                      <p:to>
                                        <p:strVal val="visible"/>
                                      </p:to>
                                    </p:set>
                                    <p:animEffect transition="in" filter="randombar(horizontal)">
                                      <p:cBhvr>
                                        <p:cTn id="15" dur="500"/>
                                        <p:tgtEl>
                                          <p:spTgt spid="27"/>
                                        </p:tgtEl>
                                      </p:cBhvr>
                                    </p:animEffect>
                                  </p:childTnLst>
                                </p:cTn>
                              </p:par>
                            </p:childTnLst>
                          </p:cTn>
                        </p:par>
                        <p:par>
                          <p:cTn id="16" fill="hold">
                            <p:stCondLst>
                              <p:cond delay="1500"/>
                            </p:stCondLst>
                            <p:childTnLst>
                              <p:par>
                                <p:cTn id="17" presetID="14" presetClass="entr" presetSubtype="1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horizontal)">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email"/>
          <a:stretch>
            <a:fillRect/>
          </a:stretch>
        </p:blipFill>
        <p:spPr>
          <a:xfrm>
            <a:off x="0" y="-3708398"/>
            <a:ext cx="12192000" cy="8128001"/>
          </a:xfrm>
          <a:prstGeom prst="rect">
            <a:avLst/>
          </a:prstGeom>
        </p:spPr>
      </p:pic>
      <p:sp>
        <p:nvSpPr>
          <p:cNvPr id="12" name="文本框 11"/>
          <p:cNvSpPr txBox="1"/>
          <p:nvPr/>
        </p:nvSpPr>
        <p:spPr>
          <a:xfrm>
            <a:off x="1332883" y="4539808"/>
            <a:ext cx="2892944" cy="307777"/>
          </a:xfrm>
          <a:prstGeom prst="rect">
            <a:avLst/>
          </a:prstGeom>
          <a:noFill/>
        </p:spPr>
        <p:txBody>
          <a:bodyPr wrap="square" rtlCol="0">
            <a:spAutoFit/>
          </a:bodyPr>
          <a:lstStyle/>
          <a:p>
            <a:r>
              <a:rPr lang="zh-CN" altLang="en-US" sz="1400" dirty="0">
                <a:solidFill>
                  <a:schemeClr val="bg2">
                    <a:lumMod val="25000"/>
                  </a:schemeClr>
                </a:solidFill>
                <a:cs typeface="+mn-ea"/>
                <a:sym typeface="+mn-lt"/>
              </a:rPr>
              <a:t>输入你的文本内容</a:t>
            </a:r>
            <a:endParaRPr lang="zh-CN" altLang="en-US" sz="1400" dirty="0">
              <a:solidFill>
                <a:schemeClr val="bg2">
                  <a:lumMod val="25000"/>
                </a:schemeClr>
              </a:solidFill>
              <a:cs typeface="+mn-ea"/>
              <a:sym typeface="+mn-lt"/>
            </a:endParaRPr>
          </a:p>
        </p:txBody>
      </p:sp>
      <p:sp>
        <p:nvSpPr>
          <p:cNvPr id="13" name="文本框 12"/>
          <p:cNvSpPr txBox="1"/>
          <p:nvPr/>
        </p:nvSpPr>
        <p:spPr>
          <a:xfrm>
            <a:off x="1332882" y="4936485"/>
            <a:ext cx="10186017" cy="988476"/>
          </a:xfrm>
          <a:prstGeom prst="rect">
            <a:avLst/>
          </a:prstGeom>
          <a:noFill/>
        </p:spPr>
        <p:txBody>
          <a:bodyPr wrap="square" rtlCol="0">
            <a:spAutoFit/>
          </a:bodyPr>
          <a:lstStyle/>
          <a:p>
            <a:pPr>
              <a:lnSpc>
                <a:spcPct val="150000"/>
              </a:lnSpc>
            </a:pPr>
            <a:r>
              <a:rPr lang="en-US" altLang="zh-CN" sz="1000" dirty="0">
                <a:solidFill>
                  <a:schemeClr val="bg2">
                    <a:lumMod val="25000"/>
                  </a:schemeClr>
                </a:solidFill>
                <a:cs typeface="+mn-ea"/>
                <a:sym typeface="+mn-lt"/>
              </a:rPr>
              <a:t>friend started the engine and began to taxi onto the runway of the airport. Mr. Johnson had heard that the most dangerous part of a flight were the take-off and the landing, so he </a:t>
            </a:r>
            <a:r>
              <a:rPr lang="en-US" altLang="zh-CN" sz="1000" dirty="0" err="1">
                <a:solidFill>
                  <a:schemeClr val="bg2">
                    <a:lumMod val="25000"/>
                  </a:schemeClr>
                </a:solidFill>
                <a:cs typeface="+mn-ea"/>
                <a:sym typeface="+mn-lt"/>
              </a:rPr>
              <a:t>wasfriend</a:t>
            </a:r>
            <a:r>
              <a:rPr lang="en-US" altLang="zh-CN" sz="1000" dirty="0">
                <a:solidFill>
                  <a:schemeClr val="bg2">
                    <a:lumMod val="25000"/>
                  </a:schemeClr>
                </a:solidFill>
                <a:cs typeface="+mn-ea"/>
                <a:sym typeface="+mn-lt"/>
              </a:rPr>
              <a:t> started the engine and began to taxi onto the runway of the airport. Mr. Johnson had heard that the most dangerous part of a flight were the take-off and the landing, so he was</a:t>
            </a:r>
            <a:endParaRPr lang="zh-CN" altLang="en-US" sz="1000" dirty="0">
              <a:solidFill>
                <a:schemeClr val="bg2">
                  <a:lumMod val="25000"/>
                </a:schemeClr>
              </a:solidFill>
              <a:cs typeface="+mn-ea"/>
              <a:sym typeface="+mn-lt"/>
            </a:endParaRPr>
          </a:p>
          <a:p>
            <a:pPr>
              <a:lnSpc>
                <a:spcPct val="150000"/>
              </a:lnSpc>
            </a:pPr>
            <a:endParaRPr lang="zh-CN" altLang="en-US" sz="1000" dirty="0">
              <a:solidFill>
                <a:schemeClr val="bg2">
                  <a:lumMod val="25000"/>
                </a:schemeClr>
              </a:solidFill>
              <a:cs typeface="+mn-ea"/>
              <a:sym typeface="+mn-lt"/>
            </a:endParaRPr>
          </a:p>
        </p:txBody>
      </p:sp>
      <p:sp>
        <p:nvSpPr>
          <p:cNvPr id="8" name="矩形 7"/>
          <p:cNvSpPr/>
          <p:nvPr/>
        </p:nvSpPr>
        <p:spPr>
          <a:xfrm>
            <a:off x="1000124" y="-22865"/>
            <a:ext cx="5810251" cy="3276600"/>
          </a:xfrm>
          <a:prstGeom prst="rect">
            <a:avLst/>
          </a:prstGeom>
          <a:solidFill>
            <a:srgbClr val="FF6F41">
              <a:alpha val="63000"/>
            </a:srgbClr>
          </a:solidFill>
          <a:ln>
            <a:noFill/>
          </a:ln>
          <a:effectLst>
            <a:outerShdw blurRad="50800" dist="38100" dir="7560000" sx="107000" sy="107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cs typeface="+mn-ea"/>
              <a:sym typeface="+mn-lt"/>
            </a:endParaRPr>
          </a:p>
        </p:txBody>
      </p:sp>
      <p:sp>
        <p:nvSpPr>
          <p:cNvPr id="9" name="文本框 8"/>
          <p:cNvSpPr txBox="1"/>
          <p:nvPr/>
        </p:nvSpPr>
        <p:spPr>
          <a:xfrm>
            <a:off x="1781174" y="955203"/>
            <a:ext cx="4962526" cy="1015663"/>
          </a:xfrm>
          <a:prstGeom prst="rect">
            <a:avLst/>
          </a:prstGeom>
          <a:noFill/>
          <a:effectLst>
            <a:reflection blurRad="6350" stA="50000" endA="300" endPos="90000" dir="5400000" sy="-100000" algn="bl" rotWithShape="0"/>
          </a:effectLst>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6000" b="1" i="0" u="none" strike="noStrike" kern="1200" cap="none" spc="0" normalizeH="0" baseline="0" noProof="0" dirty="0">
                <a:ln>
                  <a:noFill/>
                </a:ln>
                <a:solidFill>
                  <a:prstClr val="white"/>
                </a:solidFill>
                <a:effectLst/>
                <a:uLnTx/>
                <a:uFillTx/>
                <a:cs typeface="+mn-ea"/>
                <a:sym typeface="+mn-lt"/>
              </a:rPr>
              <a:t>项目情况简介</a:t>
            </a:r>
            <a:endParaRPr kumimoji="0" lang="zh-CN" altLang="en-US" sz="6000" b="1" i="0" u="none" strike="noStrike" kern="1200" cap="none" spc="0" normalizeH="0" baseline="0" noProof="0" dirty="0">
              <a:ln>
                <a:noFill/>
              </a:ln>
              <a:solidFill>
                <a:prstClr val="white"/>
              </a:solidFill>
              <a:effectLst/>
              <a:uLnTx/>
              <a:uFillTx/>
              <a:cs typeface="+mn-ea"/>
              <a:sym typeface="+mn-lt"/>
            </a:endParaRPr>
          </a:p>
        </p:txBody>
      </p:sp>
      <p:pic>
        <p:nvPicPr>
          <p:cNvPr id="10" name="图片 9"/>
          <p:cNvPicPr>
            <a:picLocks noChangeAspect="1"/>
          </p:cNvPicPr>
          <p:nvPr/>
        </p:nvPicPr>
        <p:blipFill>
          <a:blip r:embed="rId2"/>
          <a:srcRect/>
          <a:stretch>
            <a:fillRect/>
          </a:stretch>
        </p:blipFill>
        <p:spPr>
          <a:xfrm>
            <a:off x="5191125" y="-22865"/>
            <a:ext cx="128576" cy="3276600"/>
          </a:xfrm>
          <a:custGeom>
            <a:avLst/>
            <a:gdLst>
              <a:gd name="connsiteX0" fmla="*/ 0 w 128576"/>
              <a:gd name="connsiteY0" fmla="*/ 0 h 3276600"/>
              <a:gd name="connsiteX1" fmla="*/ 128576 w 128576"/>
              <a:gd name="connsiteY1" fmla="*/ 0 h 3276600"/>
              <a:gd name="connsiteX2" fmla="*/ 128576 w 128576"/>
              <a:gd name="connsiteY2" fmla="*/ 3276600 h 3276600"/>
              <a:gd name="connsiteX3" fmla="*/ 0 w 128576"/>
              <a:gd name="connsiteY3" fmla="*/ 3276600 h 3276600"/>
              <a:gd name="connsiteX4" fmla="*/ 0 w 128576"/>
              <a:gd name="connsiteY4" fmla="*/ 0 h 3276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576" h="3276600">
                <a:moveTo>
                  <a:pt x="0" y="0"/>
                </a:moveTo>
                <a:lnTo>
                  <a:pt x="128576" y="0"/>
                </a:lnTo>
                <a:lnTo>
                  <a:pt x="128576" y="3276600"/>
                </a:lnTo>
                <a:lnTo>
                  <a:pt x="0" y="3276600"/>
                </a:lnTo>
                <a:lnTo>
                  <a:pt x="0" y="0"/>
                </a:lnTo>
                <a:close/>
              </a:path>
            </a:pathLst>
          </a:custGeom>
        </p:spPr>
      </p:pic>
      <p:sp>
        <p:nvSpPr>
          <p:cNvPr id="14" name="文本框 13"/>
          <p:cNvSpPr txBox="1"/>
          <p:nvPr/>
        </p:nvSpPr>
        <p:spPr>
          <a:xfrm>
            <a:off x="135718" y="383995"/>
            <a:ext cx="2284734" cy="264687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16600" b="0" i="0" u="none" strike="noStrike" kern="1200" cap="none" spc="0" normalizeH="0" baseline="0" noProof="0" dirty="0">
                <a:ln>
                  <a:noFill/>
                </a:ln>
                <a:solidFill>
                  <a:prstClr val="white"/>
                </a:solidFill>
                <a:effectLst/>
                <a:uLnTx/>
                <a:uFillTx/>
                <a:latin typeface="Agency FB" panose="020B0503020202020204" pitchFamily="34" charset="0"/>
                <a:cs typeface="+mn-ea"/>
                <a:sym typeface="+mn-lt"/>
              </a:rPr>
              <a:t>01</a:t>
            </a:r>
            <a:endParaRPr kumimoji="0" lang="zh-CN" altLang="en-US" sz="16600" b="0" i="0" u="none" strike="noStrike" kern="1200" cap="none" spc="0" normalizeH="0" baseline="0" noProof="0" dirty="0">
              <a:ln>
                <a:noFill/>
              </a:ln>
              <a:solidFill>
                <a:prstClr val="white"/>
              </a:solidFill>
              <a:effectLst/>
              <a:uLnTx/>
              <a:uFillTx/>
              <a:latin typeface="Agency FB" panose="020B0503020202020204" pitchFamily="34" charset="0"/>
              <a:cs typeface="+mn-ea"/>
              <a:sym typeface="+mn-lt"/>
            </a:endParaRPr>
          </a:p>
        </p:txBody>
      </p:sp>
      <p:sp>
        <p:nvSpPr>
          <p:cNvPr id="15" name="文本框 14"/>
          <p:cNvSpPr txBox="1"/>
          <p:nvPr/>
        </p:nvSpPr>
        <p:spPr>
          <a:xfrm>
            <a:off x="1922367" y="1910572"/>
            <a:ext cx="3701229" cy="923330"/>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900" b="0" i="0" u="none" strike="noStrike" kern="1200" cap="none" spc="0" normalizeH="0" baseline="0" noProof="0" dirty="0">
                <a:ln>
                  <a:noFill/>
                </a:ln>
                <a:solidFill>
                  <a:prstClr val="white"/>
                </a:solidFill>
                <a:effectLst/>
                <a:uLnTx/>
                <a:uFillTx/>
                <a:cs typeface="+mn-ea"/>
                <a:sym typeface="+mn-lt"/>
              </a:rPr>
              <a:t>her for being silly. Some might even ignore what was said. But this was a moment of affirmation in a young child's life. Time when innocent trust can be nurtured so that it will bloom into faith</a:t>
            </a:r>
            <a:endParaRPr kumimoji="0" lang="zh-CN" altLang="en-US" sz="900" b="0" i="0" u="none" strike="noStrike" kern="1200" cap="none" spc="0" normalizeH="0" baseline="0" noProof="0" dirty="0">
              <a:ln>
                <a:noFill/>
              </a:ln>
              <a:solidFill>
                <a:prstClr val="white"/>
              </a:solidFill>
              <a:effectLst/>
              <a:uLnTx/>
              <a:uFillTx/>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p14:dur="250" advClick="0" advTm="3000">
        <p:random/>
      </p:transition>
    </mc:Choice>
    <mc:Fallback>
      <p:transition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randombar(horizontal)">
                                      <p:cBhvr>
                                        <p:cTn id="10" dur="500"/>
                                        <p:tgtEl>
                                          <p:spTgt spid="12"/>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randombar(horizontal)">
                                      <p:cBhvr>
                                        <p:cTn id="13" dur="500"/>
                                        <p:tgtEl>
                                          <p:spTgt spid="13"/>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down)">
                                      <p:cBhvr>
                                        <p:cTn id="16" dur="500"/>
                                        <p:tgtEl>
                                          <p:spTgt spid="8"/>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par>
                                <p:cTn id="20" presetID="22" presetClass="entr" presetSubtype="4"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down)">
                                      <p:cBhvr>
                                        <p:cTn id="22" dur="500"/>
                                        <p:tgtEl>
                                          <p:spTgt spid="10"/>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down)">
                                      <p:cBhvr>
                                        <p:cTn id="25" dur="500"/>
                                        <p:tgtEl>
                                          <p:spTgt spid="14"/>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down)">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8" grpId="0" animBg="1"/>
      <p:bldP spid="9" grpId="0"/>
      <p:bldP spid="14" grpId="0"/>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1" cstate="email"/>
          <a:srcRect/>
          <a:stretch>
            <a:fillRect/>
          </a:stretch>
        </p:blipFill>
        <p:spPr>
          <a:xfrm>
            <a:off x="908949" y="2193289"/>
            <a:ext cx="10287000" cy="2722705"/>
          </a:xfrm>
          <a:prstGeom prst="rect">
            <a:avLst/>
          </a:prstGeom>
        </p:spPr>
      </p:pic>
      <p:sp>
        <p:nvSpPr>
          <p:cNvPr id="20" name="TextBox 19"/>
          <p:cNvSpPr txBox="1"/>
          <p:nvPr/>
        </p:nvSpPr>
        <p:spPr>
          <a:xfrm>
            <a:off x="2957258" y="4947085"/>
            <a:ext cx="5623827" cy="574003"/>
          </a:xfrm>
          <a:prstGeom prst="rect">
            <a:avLst/>
          </a:prstGeom>
          <a:noFill/>
        </p:spPr>
        <p:txBody>
          <a:bodyPr wrap="square" rtlCol="0">
            <a:spAutoFit/>
          </a:bodyPr>
          <a:lstStyle/>
          <a:p>
            <a:pPr algn="ctr">
              <a:lnSpc>
                <a:spcPts val="4500"/>
              </a:lnSpc>
            </a:pPr>
            <a:r>
              <a:rPr lang="zh-CN" altLang="en-US" sz="1600" b="1" spc="600" dirty="0">
                <a:solidFill>
                  <a:schemeClr val="tx1">
                    <a:lumMod val="85000"/>
                    <a:lumOff val="15000"/>
                  </a:schemeClr>
                </a:solidFill>
                <a:cs typeface="+mn-ea"/>
                <a:sym typeface="+mn-lt"/>
              </a:rPr>
              <a:t>添加标题内容</a:t>
            </a:r>
            <a:endParaRPr lang="en-US" sz="1600" b="1" spc="600" dirty="0">
              <a:solidFill>
                <a:schemeClr val="tx1">
                  <a:lumMod val="85000"/>
                  <a:lumOff val="15000"/>
                </a:schemeClr>
              </a:solidFill>
              <a:cs typeface="+mn-ea"/>
              <a:sym typeface="+mn-lt"/>
            </a:endParaRPr>
          </a:p>
        </p:txBody>
      </p:sp>
      <p:sp>
        <p:nvSpPr>
          <p:cNvPr id="33" name="Rectangle 32"/>
          <p:cNvSpPr/>
          <p:nvPr/>
        </p:nvSpPr>
        <p:spPr>
          <a:xfrm>
            <a:off x="778230" y="5602592"/>
            <a:ext cx="10505685" cy="430887"/>
          </a:xfrm>
          <a:prstGeom prst="rect">
            <a:avLst/>
          </a:prstGeom>
        </p:spPr>
        <p:txBody>
          <a:bodyPr wrap="square">
            <a:spAutoFit/>
          </a:bodyPr>
          <a:lstStyle/>
          <a:p>
            <a:pPr algn="ctr"/>
            <a:r>
              <a:rPr lang="en-US" sz="1050" b="1" dirty="0">
                <a:solidFill>
                  <a:schemeClr val="tx1">
                    <a:lumMod val="85000"/>
                    <a:lumOff val="15000"/>
                  </a:schemeClr>
                </a:solidFill>
                <a:cs typeface="+mn-ea"/>
                <a:sym typeface="+mn-lt"/>
              </a:rPr>
              <a:t>Far far away, </a:t>
            </a:r>
            <a:r>
              <a:rPr lang="en-US" sz="1050" dirty="0">
                <a:solidFill>
                  <a:schemeClr val="tx1">
                    <a:lumMod val="85000"/>
                    <a:lumOff val="15000"/>
                  </a:schemeClr>
                </a:solidFill>
                <a:cs typeface="+mn-ea"/>
                <a:sym typeface="+mn-lt"/>
              </a:rPr>
              <a:t>behind the word mountains, far from the countries </a:t>
            </a:r>
            <a:r>
              <a:rPr lang="en-US" sz="1050" dirty="0" err="1">
                <a:solidFill>
                  <a:schemeClr val="tx1">
                    <a:lumMod val="85000"/>
                    <a:lumOff val="15000"/>
                  </a:schemeClr>
                </a:solidFill>
                <a:cs typeface="+mn-ea"/>
                <a:sym typeface="+mn-lt"/>
              </a:rPr>
              <a:t>Vokalia</a:t>
            </a:r>
            <a:r>
              <a:rPr lang="en-US" sz="1050" dirty="0">
                <a:solidFill>
                  <a:schemeClr val="tx1">
                    <a:lumMod val="85000"/>
                    <a:lumOff val="15000"/>
                  </a:schemeClr>
                </a:solidFill>
                <a:cs typeface="+mn-ea"/>
                <a:sym typeface="+mn-lt"/>
              </a:rPr>
              <a:t> and </a:t>
            </a:r>
            <a:r>
              <a:rPr lang="en-US" sz="1050" dirty="0" err="1">
                <a:solidFill>
                  <a:schemeClr val="tx1">
                    <a:lumMod val="85000"/>
                    <a:lumOff val="15000"/>
                  </a:schemeClr>
                </a:solidFill>
                <a:cs typeface="+mn-ea"/>
                <a:sym typeface="+mn-lt"/>
              </a:rPr>
              <a:t>Consonantia</a:t>
            </a:r>
            <a:r>
              <a:rPr lang="en-US" sz="1050" dirty="0">
                <a:solidFill>
                  <a:schemeClr val="tx1">
                    <a:lumMod val="85000"/>
                    <a:lumOff val="15000"/>
                  </a:schemeClr>
                </a:solidFill>
                <a:cs typeface="+mn-ea"/>
                <a:sym typeface="+mn-lt"/>
              </a:rPr>
              <a:t>, there live the blind texts. Separated they live in </a:t>
            </a:r>
            <a:r>
              <a:rPr lang="en-US" sz="1050" dirty="0" err="1">
                <a:solidFill>
                  <a:schemeClr val="tx1">
                    <a:lumMod val="85000"/>
                    <a:lumOff val="15000"/>
                  </a:schemeClr>
                </a:solidFill>
                <a:cs typeface="+mn-ea"/>
                <a:sym typeface="+mn-lt"/>
              </a:rPr>
              <a:t>Bookmarksgrove</a:t>
            </a:r>
            <a:r>
              <a:rPr lang="en-US" sz="1050" dirty="0">
                <a:solidFill>
                  <a:schemeClr val="tx1">
                    <a:lumMod val="85000"/>
                    <a:lumOff val="15000"/>
                  </a:schemeClr>
                </a:solidFill>
                <a:cs typeface="+mn-ea"/>
                <a:sym typeface="+mn-lt"/>
              </a:rPr>
              <a:t> right at the coast of the Semantics, a large language ocean.</a:t>
            </a:r>
            <a:endParaRPr lang="en-US" sz="1050" dirty="0">
              <a:solidFill>
                <a:schemeClr val="tx1">
                  <a:lumMod val="85000"/>
                  <a:lumOff val="15000"/>
                </a:schemeClr>
              </a:solidFill>
              <a:cs typeface="+mn-ea"/>
              <a:sym typeface="+mn-lt"/>
            </a:endParaRPr>
          </a:p>
        </p:txBody>
      </p:sp>
      <p:sp>
        <p:nvSpPr>
          <p:cNvPr id="38" name="矩形 37"/>
          <p:cNvSpPr/>
          <p:nvPr/>
        </p:nvSpPr>
        <p:spPr>
          <a:xfrm>
            <a:off x="908085" y="2193290"/>
            <a:ext cx="10287001" cy="2722704"/>
          </a:xfrm>
          <a:prstGeom prst="rect">
            <a:avLst/>
          </a:prstGeom>
          <a:solidFill>
            <a:srgbClr val="6495A3">
              <a:alpha val="6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文本框 38"/>
          <p:cNvSpPr txBox="1"/>
          <p:nvPr/>
        </p:nvSpPr>
        <p:spPr>
          <a:xfrm>
            <a:off x="1314720" y="3044100"/>
            <a:ext cx="2236510" cy="400110"/>
          </a:xfrm>
          <a:prstGeom prst="rect">
            <a:avLst/>
          </a:prstGeom>
          <a:noFill/>
        </p:spPr>
        <p:txBody>
          <a:bodyPr wrap="none" rtlCol="0">
            <a:spAutoFit/>
          </a:bodyPr>
          <a:lstStyle/>
          <a:p>
            <a:pPr algn="ctr"/>
            <a:r>
              <a:rPr lang="zh-CN" altLang="en-US" sz="2000" dirty="0">
                <a:solidFill>
                  <a:schemeClr val="bg1"/>
                </a:solidFill>
                <a:cs typeface="+mn-ea"/>
                <a:sym typeface="+mn-lt"/>
              </a:rPr>
              <a:t>点击添加您的标题</a:t>
            </a:r>
            <a:endParaRPr lang="en-US" altLang="zh-CN" sz="2000" dirty="0">
              <a:solidFill>
                <a:schemeClr val="bg1"/>
              </a:solidFill>
              <a:cs typeface="+mn-ea"/>
              <a:sym typeface="+mn-lt"/>
            </a:endParaRPr>
          </a:p>
        </p:txBody>
      </p:sp>
      <p:sp>
        <p:nvSpPr>
          <p:cNvPr id="40" name="文本框 39"/>
          <p:cNvSpPr txBox="1"/>
          <p:nvPr/>
        </p:nvSpPr>
        <p:spPr>
          <a:xfrm>
            <a:off x="1372995" y="3527024"/>
            <a:ext cx="6186347" cy="635815"/>
          </a:xfrm>
          <a:prstGeom prst="rect">
            <a:avLst/>
          </a:prstGeom>
          <a:noFill/>
        </p:spPr>
        <p:txBody>
          <a:bodyPr wrap="square" rtlCol="0">
            <a:spAutoFit/>
          </a:bodyPr>
          <a:lstStyle/>
          <a:p>
            <a:pPr>
              <a:lnSpc>
                <a:spcPct val="150000"/>
              </a:lnSpc>
            </a:pPr>
            <a:r>
              <a:rPr lang="en-US" altLang="zh-CN" sz="1250" dirty="0">
                <a:solidFill>
                  <a:schemeClr val="bg1"/>
                </a:solidFill>
                <a:cs typeface="+mn-ea"/>
                <a:sym typeface="+mn-lt"/>
              </a:rPr>
              <a:t>Life is like a sea, only the strong-willed can reach the other shore. Life is like a sea, only the strong-willed can reach the other shore.</a:t>
            </a:r>
            <a:endParaRPr lang="en-US" altLang="zh-CN" sz="1250" dirty="0">
              <a:solidFill>
                <a:schemeClr val="bg1"/>
              </a:solidFill>
              <a:cs typeface="+mn-ea"/>
              <a:sym typeface="+mn-lt"/>
            </a:endParaRPr>
          </a:p>
        </p:txBody>
      </p:sp>
      <p:grpSp>
        <p:nvGrpSpPr>
          <p:cNvPr id="41" name="组合 40"/>
          <p:cNvGrpSpPr/>
          <p:nvPr/>
        </p:nvGrpSpPr>
        <p:grpSpPr>
          <a:xfrm>
            <a:off x="7651831" y="3467055"/>
            <a:ext cx="3821823" cy="421806"/>
            <a:chOff x="12251323" y="5081937"/>
            <a:chExt cx="6114916" cy="674888"/>
          </a:xfrm>
        </p:grpSpPr>
        <p:sp>
          <p:nvSpPr>
            <p:cNvPr id="42" name="圆角矩形 7"/>
            <p:cNvSpPr/>
            <p:nvPr/>
          </p:nvSpPr>
          <p:spPr>
            <a:xfrm>
              <a:off x="12547668" y="5081937"/>
              <a:ext cx="4669895" cy="674888"/>
            </a:xfrm>
            <a:prstGeom prst="roundRect">
              <a:avLst>
                <a:gd name="adj" fmla="val 14430"/>
              </a:avLst>
            </a:pr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5" dirty="0">
                <a:cs typeface="+mn-ea"/>
                <a:sym typeface="+mn-lt"/>
              </a:endParaRPr>
            </a:p>
          </p:txBody>
        </p:sp>
        <p:sp>
          <p:nvSpPr>
            <p:cNvPr id="43" name="圆角矩形 8"/>
            <p:cNvSpPr/>
            <p:nvPr/>
          </p:nvSpPr>
          <p:spPr>
            <a:xfrm>
              <a:off x="16057269" y="5081937"/>
              <a:ext cx="2308970" cy="674888"/>
            </a:xfrm>
            <a:prstGeom prst="roundRect">
              <a:avLst>
                <a:gd name="adj" fmla="val 50000"/>
              </a:avLst>
            </a:prstGeom>
            <a:solidFill>
              <a:srgbClr val="FF6F41"/>
            </a:solidFill>
            <a:ln>
              <a:noFill/>
            </a:ln>
            <a:effectLst>
              <a:outerShdw blurRad="1397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5" dirty="0">
                <a:cs typeface="+mn-ea"/>
                <a:sym typeface="+mn-lt"/>
              </a:endParaRPr>
            </a:p>
          </p:txBody>
        </p:sp>
        <p:sp>
          <p:nvSpPr>
            <p:cNvPr id="44" name="文本框 43"/>
            <p:cNvSpPr txBox="1"/>
            <p:nvPr/>
          </p:nvSpPr>
          <p:spPr>
            <a:xfrm>
              <a:off x="16225332" y="5148956"/>
              <a:ext cx="1972848" cy="540968"/>
            </a:xfrm>
            <a:prstGeom prst="rect">
              <a:avLst/>
            </a:prstGeom>
            <a:noFill/>
          </p:spPr>
          <p:txBody>
            <a:bodyPr wrap="none" rtlCol="0">
              <a:spAutoFit/>
            </a:bodyPr>
            <a:lstStyle/>
            <a:p>
              <a:pPr algn="ctr"/>
              <a:r>
                <a:rPr lang="en-US" altLang="zh-CN" sz="1595" dirty="0">
                  <a:solidFill>
                    <a:schemeClr val="bg1"/>
                  </a:solidFill>
                  <a:cs typeface="+mn-ea"/>
                  <a:sym typeface="+mn-lt"/>
                </a:rPr>
                <a:t>something</a:t>
              </a:r>
              <a:endParaRPr lang="en-US" altLang="zh-CN" sz="1595" dirty="0">
                <a:solidFill>
                  <a:schemeClr val="bg1"/>
                </a:solidFill>
                <a:cs typeface="+mn-ea"/>
                <a:sym typeface="+mn-lt"/>
              </a:endParaRPr>
            </a:p>
          </p:txBody>
        </p:sp>
        <p:sp>
          <p:nvSpPr>
            <p:cNvPr id="45" name="文本框 44"/>
            <p:cNvSpPr txBox="1"/>
            <p:nvPr/>
          </p:nvSpPr>
          <p:spPr>
            <a:xfrm>
              <a:off x="12251323" y="5148956"/>
              <a:ext cx="4009369" cy="540969"/>
            </a:xfrm>
            <a:prstGeom prst="rect">
              <a:avLst/>
            </a:prstGeom>
            <a:noFill/>
          </p:spPr>
          <p:txBody>
            <a:bodyPr wrap="square" rtlCol="0">
              <a:spAutoFit/>
            </a:bodyPr>
            <a:lstStyle/>
            <a:p>
              <a:pPr algn="ctr"/>
              <a:r>
                <a:rPr lang="zh-CN" altLang="en-US" sz="1595" dirty="0">
                  <a:solidFill>
                    <a:schemeClr val="tx1">
                      <a:lumMod val="75000"/>
                    </a:schemeClr>
                  </a:solidFill>
                  <a:cs typeface="+mn-ea"/>
                  <a:sym typeface="+mn-lt"/>
                </a:rPr>
                <a:t>相关文本 内容</a:t>
              </a:r>
              <a:endParaRPr lang="zh-CN" altLang="en-US" sz="1595" dirty="0">
                <a:solidFill>
                  <a:schemeClr val="tx1">
                    <a:lumMod val="75000"/>
                  </a:schemeClr>
                </a:solidFill>
                <a:cs typeface="+mn-ea"/>
                <a:sym typeface="+mn-lt"/>
              </a:endParaRPr>
            </a:p>
          </p:txBody>
        </p:sp>
      </p:grpSp>
      <p:grpSp>
        <p:nvGrpSpPr>
          <p:cNvPr id="16" name="组合 15"/>
          <p:cNvGrpSpPr/>
          <p:nvPr/>
        </p:nvGrpSpPr>
        <p:grpSpPr>
          <a:xfrm>
            <a:off x="171450" y="468189"/>
            <a:ext cx="6616971" cy="707886"/>
            <a:chOff x="171450" y="636516"/>
            <a:chExt cx="6616971" cy="707886"/>
          </a:xfrm>
        </p:grpSpPr>
        <p:sp>
          <p:nvSpPr>
            <p:cNvPr id="17" name="文本框 16"/>
            <p:cNvSpPr txBox="1"/>
            <p:nvPr/>
          </p:nvSpPr>
          <p:spPr>
            <a:xfrm>
              <a:off x="337645" y="636516"/>
              <a:ext cx="6450776" cy="707886"/>
            </a:xfrm>
            <a:prstGeom prst="rect">
              <a:avLst/>
            </a:prstGeom>
            <a:noFill/>
          </p:spPr>
          <p:txBody>
            <a:bodyPr wrap="square" rtlCol="0">
              <a:spAutoFit/>
            </a:bodyPr>
            <a:lstStyle/>
            <a:p>
              <a:r>
                <a:rPr lang="zh-CN" altLang="en-US" sz="4000" b="1" dirty="0">
                  <a:solidFill>
                    <a:schemeClr val="tx1">
                      <a:lumMod val="85000"/>
                      <a:lumOff val="15000"/>
                    </a:schemeClr>
                  </a:solidFill>
                  <a:cs typeface="+mn-ea"/>
                  <a:sym typeface="+mn-lt"/>
                </a:rPr>
                <a:t>相关标题文本</a:t>
              </a:r>
              <a:endParaRPr lang="zh-CN" altLang="en-US" sz="4000" b="1" dirty="0">
                <a:solidFill>
                  <a:schemeClr val="tx1">
                    <a:lumMod val="85000"/>
                    <a:lumOff val="15000"/>
                  </a:schemeClr>
                </a:solidFill>
                <a:cs typeface="+mn-ea"/>
                <a:sym typeface="+mn-lt"/>
              </a:endParaRPr>
            </a:p>
          </p:txBody>
        </p:sp>
        <p:sp>
          <p:nvSpPr>
            <p:cNvPr id="18" name="矩形 17"/>
            <p:cNvSpPr/>
            <p:nvPr/>
          </p:nvSpPr>
          <p:spPr>
            <a:xfrm>
              <a:off x="171450" y="718176"/>
              <a:ext cx="166195" cy="544567"/>
            </a:xfrm>
            <a:prstGeom prst="rect">
              <a:avLst/>
            </a:prstGeom>
            <a:solidFill>
              <a:srgbClr val="FF6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500"/>
                                        <p:tgtEl>
                                          <p:spTgt spid="20"/>
                                        </p:tgtEl>
                                      </p:cBhvr>
                                    </p:animEffect>
                                    <p:anim calcmode="lin" valueType="num">
                                      <p:cBhvr>
                                        <p:cTn id="8" dur="500" fill="hold"/>
                                        <p:tgtEl>
                                          <p:spTgt spid="20"/>
                                        </p:tgtEl>
                                        <p:attrNameLst>
                                          <p:attrName>ppt_x</p:attrName>
                                        </p:attrNameLst>
                                      </p:cBhvr>
                                      <p:tavLst>
                                        <p:tav tm="0">
                                          <p:val>
                                            <p:strVal val="#ppt_x"/>
                                          </p:val>
                                        </p:tav>
                                        <p:tav tm="100000">
                                          <p:val>
                                            <p:strVal val="#ppt_x"/>
                                          </p:val>
                                        </p:tav>
                                      </p:tavLst>
                                    </p:anim>
                                    <p:anim calcmode="lin" valueType="num">
                                      <p:cBhvr>
                                        <p:cTn id="9" dur="500" fill="hold"/>
                                        <p:tgtEl>
                                          <p:spTgt spid="20"/>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33"/>
                                        </p:tgtEl>
                                        <p:attrNameLst>
                                          <p:attrName>style.visibility</p:attrName>
                                        </p:attrNameLst>
                                      </p:cBhvr>
                                      <p:to>
                                        <p:strVal val="visible"/>
                                      </p:to>
                                    </p:set>
                                    <p:animEffect transition="in" filter="fade">
                                      <p:cBhvr>
                                        <p:cTn id="13" dur="500"/>
                                        <p:tgtEl>
                                          <p:spTgt spid="33"/>
                                        </p:tgtEl>
                                      </p:cBhvr>
                                    </p:animEffect>
                                    <p:anim calcmode="lin" valueType="num">
                                      <p:cBhvr>
                                        <p:cTn id="14" dur="500" fill="hold"/>
                                        <p:tgtEl>
                                          <p:spTgt spid="33"/>
                                        </p:tgtEl>
                                        <p:attrNameLst>
                                          <p:attrName>ppt_x</p:attrName>
                                        </p:attrNameLst>
                                      </p:cBhvr>
                                      <p:tavLst>
                                        <p:tav tm="0">
                                          <p:val>
                                            <p:strVal val="#ppt_x"/>
                                          </p:val>
                                        </p:tav>
                                        <p:tav tm="100000">
                                          <p:val>
                                            <p:strVal val="#ppt_x"/>
                                          </p:val>
                                        </p:tav>
                                      </p:tavLst>
                                    </p:anim>
                                    <p:anim calcmode="lin" valueType="num">
                                      <p:cBhvr>
                                        <p:cTn id="15" dur="500" fill="hold"/>
                                        <p:tgtEl>
                                          <p:spTgt spid="33"/>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14" presetClass="entr" presetSubtype="10" fill="hold" grpId="0" nodeType="afterEffect">
                                  <p:stCondLst>
                                    <p:cond delay="0"/>
                                  </p:stCondLst>
                                  <p:childTnLst>
                                    <p:set>
                                      <p:cBhvr>
                                        <p:cTn id="18" dur="1" fill="hold">
                                          <p:stCondLst>
                                            <p:cond delay="0"/>
                                          </p:stCondLst>
                                        </p:cTn>
                                        <p:tgtEl>
                                          <p:spTgt spid="39"/>
                                        </p:tgtEl>
                                        <p:attrNameLst>
                                          <p:attrName>style.visibility</p:attrName>
                                        </p:attrNameLst>
                                      </p:cBhvr>
                                      <p:to>
                                        <p:strVal val="visible"/>
                                      </p:to>
                                    </p:set>
                                    <p:animEffect transition="in" filter="randombar(horizontal)">
                                      <p:cBhvr>
                                        <p:cTn id="19" dur="500"/>
                                        <p:tgtEl>
                                          <p:spTgt spid="39"/>
                                        </p:tgtEl>
                                      </p:cBhvr>
                                    </p:animEffect>
                                  </p:childTnLst>
                                </p:cTn>
                              </p:par>
                            </p:childTnLst>
                          </p:cTn>
                        </p:par>
                        <p:par>
                          <p:cTn id="20" fill="hold">
                            <p:stCondLst>
                              <p:cond delay="1500"/>
                            </p:stCondLst>
                            <p:childTnLst>
                              <p:par>
                                <p:cTn id="21" presetID="14" presetClass="entr" presetSubtype="10" fill="hold" grpId="0" nodeType="afterEffect">
                                  <p:stCondLst>
                                    <p:cond delay="0"/>
                                  </p:stCondLst>
                                  <p:childTnLst>
                                    <p:set>
                                      <p:cBhvr>
                                        <p:cTn id="22" dur="1" fill="hold">
                                          <p:stCondLst>
                                            <p:cond delay="0"/>
                                          </p:stCondLst>
                                        </p:cTn>
                                        <p:tgtEl>
                                          <p:spTgt spid="40"/>
                                        </p:tgtEl>
                                        <p:attrNameLst>
                                          <p:attrName>style.visibility</p:attrName>
                                        </p:attrNameLst>
                                      </p:cBhvr>
                                      <p:to>
                                        <p:strVal val="visible"/>
                                      </p:to>
                                    </p:set>
                                    <p:animEffect transition="in" filter="randombar(horizontal)">
                                      <p:cBhvr>
                                        <p:cTn id="23" dur="500"/>
                                        <p:tgtEl>
                                          <p:spTgt spid="40"/>
                                        </p:tgtEl>
                                      </p:cBhvr>
                                    </p:animEffect>
                                  </p:childTnLst>
                                </p:cTn>
                              </p:par>
                            </p:childTnLst>
                          </p:cTn>
                        </p:par>
                        <p:par>
                          <p:cTn id="24" fill="hold">
                            <p:stCondLst>
                              <p:cond delay="2000"/>
                            </p:stCondLst>
                            <p:childTnLst>
                              <p:par>
                                <p:cTn id="25" presetID="14" presetClass="entr" presetSubtype="10" fill="hold"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randombar(horizontal)">
                                      <p:cBhvr>
                                        <p:cTn id="27" dur="500"/>
                                        <p:tgtEl>
                                          <p:spTgt spid="41"/>
                                        </p:tgtEl>
                                      </p:cBhvr>
                                    </p:animEffect>
                                  </p:childTnLst>
                                </p:cTn>
                              </p:par>
                              <p:par>
                                <p:cTn id="28" presetID="16" presetClass="entr" presetSubtype="21"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barn(inVertical)">
                                      <p:cBhvr>
                                        <p:cTn id="3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33" grpId="0"/>
      <p:bldP spid="39" grpId="0"/>
      <p:bldP spid="4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89292" y="1681842"/>
            <a:ext cx="6906900" cy="4270227"/>
          </a:xfrm>
          <a:prstGeom prst="rect">
            <a:avLst/>
          </a:prstGeom>
          <a:solidFill>
            <a:srgbClr val="FF6F4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cs typeface="+mn-ea"/>
              <a:sym typeface="+mn-lt"/>
            </a:endParaRPr>
          </a:p>
        </p:txBody>
      </p:sp>
      <p:pic>
        <p:nvPicPr>
          <p:cNvPr id="6" name="图片占位符 5"/>
          <p:cNvPicPr>
            <a:picLocks noGrp="1" noChangeAspect="1"/>
          </p:cNvPicPr>
          <p:nvPr>
            <p:ph type="pic" sz="quarter" idx="10"/>
          </p:nvPr>
        </p:nvPicPr>
        <p:blipFill>
          <a:blip r:embed="rId1" cstate="email"/>
          <a:stretch>
            <a:fillRect/>
          </a:stretch>
        </p:blipFill>
        <p:spPr>
          <a:xfrm>
            <a:off x="3589292" y="2225584"/>
            <a:ext cx="4497433" cy="3373074"/>
          </a:xfrm>
          <a:effectLst>
            <a:outerShdw blurRad="50800" dist="38100" dir="8100000" algn="tr" rotWithShape="0">
              <a:prstClr val="black">
                <a:alpha val="40000"/>
              </a:prstClr>
            </a:outerShdw>
          </a:effectLst>
        </p:spPr>
      </p:pic>
      <p:sp>
        <p:nvSpPr>
          <p:cNvPr id="23" name="TextBox 22"/>
          <p:cNvSpPr txBox="1"/>
          <p:nvPr/>
        </p:nvSpPr>
        <p:spPr>
          <a:xfrm>
            <a:off x="1011452" y="3215785"/>
            <a:ext cx="2303836" cy="726546"/>
          </a:xfrm>
          <a:prstGeom prst="rect">
            <a:avLst/>
          </a:prstGeom>
          <a:noFill/>
        </p:spPr>
        <p:txBody>
          <a:bodyPr wrap="none" rtlCol="0">
            <a:spAutoFit/>
          </a:bodyPr>
          <a:lstStyle/>
          <a:p>
            <a:pPr>
              <a:lnSpc>
                <a:spcPts val="4500"/>
              </a:lnSpc>
            </a:pPr>
            <a:r>
              <a:rPr lang="en-US" altLang="zh-CN" sz="6600" dirty="0">
                <a:solidFill>
                  <a:schemeClr val="tx1">
                    <a:lumMod val="85000"/>
                    <a:lumOff val="15000"/>
                  </a:schemeClr>
                </a:solidFill>
                <a:cs typeface="+mn-ea"/>
                <a:sym typeface="+mn-lt"/>
              </a:rPr>
              <a:t>TITLE</a:t>
            </a:r>
            <a:endParaRPr lang="en-US" sz="6600" dirty="0">
              <a:solidFill>
                <a:schemeClr val="tx1">
                  <a:lumMod val="85000"/>
                  <a:lumOff val="15000"/>
                </a:schemeClr>
              </a:solidFill>
              <a:cs typeface="+mn-ea"/>
              <a:sym typeface="+mn-lt"/>
            </a:endParaRPr>
          </a:p>
        </p:txBody>
      </p:sp>
      <p:grpSp>
        <p:nvGrpSpPr>
          <p:cNvPr id="7" name="组合 6"/>
          <p:cNvGrpSpPr/>
          <p:nvPr/>
        </p:nvGrpSpPr>
        <p:grpSpPr>
          <a:xfrm>
            <a:off x="8865884" y="2367476"/>
            <a:ext cx="1139898" cy="2808682"/>
            <a:chOff x="9665984" y="1957541"/>
            <a:chExt cx="1139898" cy="2808682"/>
          </a:xfrm>
        </p:grpSpPr>
        <p:sp>
          <p:nvSpPr>
            <p:cNvPr id="24" name="Rectangle 23"/>
            <p:cNvSpPr/>
            <p:nvPr/>
          </p:nvSpPr>
          <p:spPr>
            <a:xfrm rot="5400000">
              <a:off x="8744260" y="3013501"/>
              <a:ext cx="2674446" cy="830997"/>
            </a:xfrm>
            <a:prstGeom prst="rect">
              <a:avLst/>
            </a:prstGeom>
          </p:spPr>
          <p:txBody>
            <a:bodyPr wrap="square">
              <a:spAutoFit/>
            </a:bodyPr>
            <a:lstStyle/>
            <a:p>
              <a:r>
                <a:rPr lang="en-US" sz="1200" b="1" dirty="0">
                  <a:solidFill>
                    <a:schemeClr val="bg1"/>
                  </a:solidFill>
                  <a:cs typeface="+mn-ea"/>
                  <a:sym typeface="+mn-lt"/>
                </a:rPr>
                <a:t>Far far away, </a:t>
              </a:r>
              <a:r>
                <a:rPr lang="en-US" sz="1200" dirty="0">
                  <a:solidFill>
                    <a:schemeClr val="bg1"/>
                  </a:solidFill>
                  <a:cs typeface="+mn-ea"/>
                  <a:sym typeface="+mn-lt"/>
                </a:rPr>
                <a:t>behind the word mountains, far from the countries </a:t>
              </a:r>
              <a:r>
                <a:rPr lang="en-US" sz="1200" dirty="0" err="1">
                  <a:solidFill>
                    <a:schemeClr val="bg1"/>
                  </a:solidFill>
                  <a:cs typeface="+mn-ea"/>
                  <a:sym typeface="+mn-lt"/>
                </a:rPr>
                <a:t>Vokalia</a:t>
              </a:r>
              <a:r>
                <a:rPr lang="en-US" sz="1200" dirty="0">
                  <a:solidFill>
                    <a:schemeClr val="bg1"/>
                  </a:solidFill>
                  <a:cs typeface="+mn-ea"/>
                  <a:sym typeface="+mn-lt"/>
                </a:rPr>
                <a:t> and </a:t>
              </a:r>
              <a:r>
                <a:rPr lang="en-US" sz="1200" dirty="0" err="1">
                  <a:solidFill>
                    <a:schemeClr val="bg1"/>
                  </a:solidFill>
                  <a:cs typeface="+mn-ea"/>
                  <a:sym typeface="+mn-lt"/>
                </a:rPr>
                <a:t>Consonantia</a:t>
              </a:r>
              <a:r>
                <a:rPr lang="en-US" sz="1200" dirty="0">
                  <a:solidFill>
                    <a:schemeClr val="bg1"/>
                  </a:solidFill>
                  <a:cs typeface="+mn-ea"/>
                  <a:sym typeface="+mn-lt"/>
                </a:rPr>
                <a:t>, there live the blind texts.</a:t>
              </a:r>
              <a:endParaRPr lang="en-US" sz="1200" dirty="0">
                <a:solidFill>
                  <a:schemeClr val="bg1"/>
                </a:solidFill>
                <a:cs typeface="+mn-ea"/>
                <a:sym typeface="+mn-lt"/>
              </a:endParaRPr>
            </a:p>
          </p:txBody>
        </p:sp>
        <p:sp>
          <p:nvSpPr>
            <p:cNvPr id="25" name="TextBox 24"/>
            <p:cNvSpPr txBox="1"/>
            <p:nvPr/>
          </p:nvSpPr>
          <p:spPr>
            <a:xfrm rot="5400000">
              <a:off x="9815643" y="2670781"/>
              <a:ext cx="1703480" cy="276999"/>
            </a:xfrm>
            <a:prstGeom prst="rect">
              <a:avLst/>
            </a:prstGeom>
            <a:noFill/>
          </p:spPr>
          <p:txBody>
            <a:bodyPr wrap="none" rtlCol="0">
              <a:spAutoFit/>
            </a:bodyPr>
            <a:lstStyle/>
            <a:p>
              <a:r>
                <a:rPr lang="en-US" sz="1200" dirty="0">
                  <a:solidFill>
                    <a:schemeClr val="bg1"/>
                  </a:solidFill>
                  <a:cs typeface="+mn-ea"/>
                  <a:sym typeface="+mn-lt"/>
                </a:rPr>
                <a:t>This </a:t>
              </a:r>
              <a:r>
                <a:rPr lang="en-US" sz="1200">
                  <a:solidFill>
                    <a:schemeClr val="bg1"/>
                  </a:solidFill>
                  <a:cs typeface="+mn-ea"/>
                  <a:sym typeface="+mn-lt"/>
                </a:rPr>
                <a:t>is awesome title</a:t>
              </a:r>
              <a:endParaRPr lang="en-US" sz="1200">
                <a:solidFill>
                  <a:schemeClr val="bg1"/>
                </a:solidFill>
                <a:cs typeface="+mn-ea"/>
                <a:sym typeface="+mn-lt"/>
              </a:endParaRPr>
            </a:p>
          </p:txBody>
        </p:sp>
      </p:grpSp>
      <p:grpSp>
        <p:nvGrpSpPr>
          <p:cNvPr id="12" name="组合 11"/>
          <p:cNvGrpSpPr/>
          <p:nvPr/>
        </p:nvGrpSpPr>
        <p:grpSpPr>
          <a:xfrm>
            <a:off x="171450" y="468189"/>
            <a:ext cx="6616971" cy="707886"/>
            <a:chOff x="171450" y="636516"/>
            <a:chExt cx="6616971" cy="707886"/>
          </a:xfrm>
        </p:grpSpPr>
        <p:sp>
          <p:nvSpPr>
            <p:cNvPr id="14" name="文本框 13"/>
            <p:cNvSpPr txBox="1"/>
            <p:nvPr/>
          </p:nvSpPr>
          <p:spPr>
            <a:xfrm>
              <a:off x="337645" y="636516"/>
              <a:ext cx="6450776" cy="707886"/>
            </a:xfrm>
            <a:prstGeom prst="rect">
              <a:avLst/>
            </a:prstGeom>
            <a:noFill/>
          </p:spPr>
          <p:txBody>
            <a:bodyPr wrap="square" rtlCol="0">
              <a:spAutoFit/>
            </a:bodyPr>
            <a:lstStyle/>
            <a:p>
              <a:r>
                <a:rPr lang="zh-CN" altLang="en-US" sz="4000" b="1" dirty="0">
                  <a:solidFill>
                    <a:schemeClr val="tx1">
                      <a:lumMod val="85000"/>
                      <a:lumOff val="15000"/>
                    </a:schemeClr>
                  </a:solidFill>
                  <a:cs typeface="+mn-ea"/>
                  <a:sym typeface="+mn-lt"/>
                </a:rPr>
                <a:t>相关标题文本</a:t>
              </a:r>
              <a:endParaRPr lang="zh-CN" altLang="en-US" sz="4000" b="1" dirty="0">
                <a:solidFill>
                  <a:schemeClr val="tx1">
                    <a:lumMod val="85000"/>
                    <a:lumOff val="15000"/>
                  </a:schemeClr>
                </a:solidFill>
                <a:cs typeface="+mn-ea"/>
                <a:sym typeface="+mn-lt"/>
              </a:endParaRPr>
            </a:p>
          </p:txBody>
        </p:sp>
        <p:sp>
          <p:nvSpPr>
            <p:cNvPr id="15" name="矩形 14"/>
            <p:cNvSpPr/>
            <p:nvPr/>
          </p:nvSpPr>
          <p:spPr>
            <a:xfrm>
              <a:off x="171450" y="718176"/>
              <a:ext cx="166195" cy="544567"/>
            </a:xfrm>
            <a:prstGeom prst="rect">
              <a:avLst/>
            </a:prstGeom>
            <a:solidFill>
              <a:srgbClr val="FF6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anim calcmode="lin" valueType="num">
                                      <p:cBhvr>
                                        <p:cTn id="8" dur="500" fill="hold"/>
                                        <p:tgtEl>
                                          <p:spTgt spid="6"/>
                                        </p:tgtEl>
                                        <p:attrNameLst>
                                          <p:attrName>ppt_x</p:attrName>
                                        </p:attrNameLst>
                                      </p:cBhvr>
                                      <p:tavLst>
                                        <p:tav tm="0">
                                          <p:val>
                                            <p:strVal val="#ppt_x"/>
                                          </p:val>
                                        </p:tav>
                                        <p:tav tm="100000">
                                          <p:val>
                                            <p:strVal val="#ppt_x"/>
                                          </p:val>
                                        </p:tav>
                                      </p:tavLst>
                                    </p:anim>
                                    <p:anim calcmode="lin" valueType="num">
                                      <p:cBhvr>
                                        <p:cTn id="9" dur="500" fill="hold"/>
                                        <p:tgtEl>
                                          <p:spTgt spid="6"/>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anim calcmode="lin" valueType="num">
                                      <p:cBhvr>
                                        <p:cTn id="14" dur="500" fill="hold"/>
                                        <p:tgtEl>
                                          <p:spTgt spid="2"/>
                                        </p:tgtEl>
                                        <p:attrNameLst>
                                          <p:attrName>ppt_x</p:attrName>
                                        </p:attrNameLst>
                                      </p:cBhvr>
                                      <p:tavLst>
                                        <p:tav tm="0">
                                          <p:val>
                                            <p:strVal val="#ppt_x"/>
                                          </p:val>
                                        </p:tav>
                                        <p:tav tm="100000">
                                          <p:val>
                                            <p:strVal val="#ppt_x"/>
                                          </p:val>
                                        </p:tav>
                                      </p:tavLst>
                                    </p:anim>
                                    <p:anim calcmode="lin" valueType="num">
                                      <p:cBhvr>
                                        <p:cTn id="15" dur="500" fill="hold"/>
                                        <p:tgtEl>
                                          <p:spTgt spid="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10" presetClass="entr" presetSubtype="0"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500"/>
                                        <p:tgtEl>
                                          <p:spTgt spid="7"/>
                                        </p:tgtEl>
                                      </p:cBhvr>
                                    </p:animEffect>
                                  </p:childTnLst>
                                </p:cTn>
                              </p:par>
                            </p:childTnLst>
                          </p:cTn>
                        </p:par>
                        <p:par>
                          <p:cTn id="20" fill="hold">
                            <p:stCondLst>
                              <p:cond delay="1500"/>
                            </p:stCondLst>
                            <p:childTnLst>
                              <p:par>
                                <p:cTn id="21" presetID="53" presetClass="entr" presetSubtype="16" fill="hold" grpId="0" nodeType="afterEffect">
                                  <p:stCondLst>
                                    <p:cond delay="0"/>
                                  </p:stCondLst>
                                  <p:iterate type="lt">
                                    <p:tmPct val="10000"/>
                                  </p:iterate>
                                  <p:childTnLst>
                                    <p:set>
                                      <p:cBhvr>
                                        <p:cTn id="22" dur="1" fill="hold">
                                          <p:stCondLst>
                                            <p:cond delay="0"/>
                                          </p:stCondLst>
                                        </p:cTn>
                                        <p:tgtEl>
                                          <p:spTgt spid="23"/>
                                        </p:tgtEl>
                                        <p:attrNameLst>
                                          <p:attrName>style.visibility</p:attrName>
                                        </p:attrNameLst>
                                      </p:cBhvr>
                                      <p:to>
                                        <p:strVal val="visible"/>
                                      </p:to>
                                    </p:set>
                                    <p:anim calcmode="lin" valueType="num">
                                      <p:cBhvr>
                                        <p:cTn id="23" dur="500" fill="hold"/>
                                        <p:tgtEl>
                                          <p:spTgt spid="23"/>
                                        </p:tgtEl>
                                        <p:attrNameLst>
                                          <p:attrName>ppt_w</p:attrName>
                                        </p:attrNameLst>
                                      </p:cBhvr>
                                      <p:tavLst>
                                        <p:tav tm="0">
                                          <p:val>
                                            <p:fltVal val="0"/>
                                          </p:val>
                                        </p:tav>
                                        <p:tav tm="100000">
                                          <p:val>
                                            <p:strVal val="#ppt_w"/>
                                          </p:val>
                                        </p:tav>
                                      </p:tavLst>
                                    </p:anim>
                                    <p:anim calcmode="lin" valueType="num">
                                      <p:cBhvr>
                                        <p:cTn id="24" dur="500" fill="hold"/>
                                        <p:tgtEl>
                                          <p:spTgt spid="23"/>
                                        </p:tgtEl>
                                        <p:attrNameLst>
                                          <p:attrName>ppt_h</p:attrName>
                                        </p:attrNameLst>
                                      </p:cBhvr>
                                      <p:tavLst>
                                        <p:tav tm="0">
                                          <p:val>
                                            <p:fltVal val="0"/>
                                          </p:val>
                                        </p:tav>
                                        <p:tav tm="100000">
                                          <p:val>
                                            <p:strVal val="#ppt_h"/>
                                          </p:val>
                                        </p:tav>
                                      </p:tavLst>
                                    </p:anim>
                                    <p:animEffect transition="in" filter="fade">
                                      <p:cBhvr>
                                        <p:cTn id="25" dur="500"/>
                                        <p:tgtEl>
                                          <p:spTgt spid="23"/>
                                        </p:tgtEl>
                                      </p:cBhvr>
                                    </p:animEffect>
                                  </p:childTnLst>
                                </p:cTn>
                              </p:par>
                              <p:par>
                                <p:cTn id="26" presetID="16" presetClass="entr" presetSubtype="21" fill="hold"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barn(inVertical)">
                                      <p:cBhvr>
                                        <p:cTn id="28"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5724525" y="0"/>
            <a:ext cx="6467475" cy="6858000"/>
          </a:xfrm>
          <a:prstGeom prst="rect">
            <a:avLst/>
          </a:prstGeom>
          <a:solidFill>
            <a:srgbClr val="FF6F41">
              <a:alpha val="82000"/>
            </a:srgb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cs typeface="+mn-ea"/>
              <a:sym typeface="+mn-lt"/>
            </a:endParaRPr>
          </a:p>
        </p:txBody>
      </p:sp>
      <p:sp>
        <p:nvSpPr>
          <p:cNvPr id="4" name="Freeform 124"/>
          <p:cNvSpPr>
            <a:spLocks noEditPoints="1"/>
          </p:cNvSpPr>
          <p:nvPr/>
        </p:nvSpPr>
        <p:spPr bwMode="auto">
          <a:xfrm>
            <a:off x="1136175" y="4014210"/>
            <a:ext cx="491252" cy="480648"/>
          </a:xfrm>
          <a:custGeom>
            <a:avLst/>
            <a:gdLst>
              <a:gd name="T0" fmla="*/ 220218 w 60"/>
              <a:gd name="T1" fmla="*/ 183663 h 59"/>
              <a:gd name="T2" fmla="*/ 0 w 60"/>
              <a:gd name="T3" fmla="*/ 183663 h 59"/>
              <a:gd name="T4" fmla="*/ 18352 w 60"/>
              <a:gd name="T5" fmla="*/ 168970 h 59"/>
              <a:gd name="T6" fmla="*/ 201867 w 60"/>
              <a:gd name="T7" fmla="*/ 168970 h 59"/>
              <a:gd name="T8" fmla="*/ 55055 w 60"/>
              <a:gd name="T9" fmla="*/ 7347 h 59"/>
              <a:gd name="T10" fmla="*/ 55055 w 60"/>
              <a:gd name="T11" fmla="*/ 47752 h 59"/>
              <a:gd name="T12" fmla="*/ 55055 w 60"/>
              <a:gd name="T13" fmla="*/ 7347 h 59"/>
              <a:gd name="T14" fmla="*/ 143142 w 60"/>
              <a:gd name="T15" fmla="*/ 25713 h 59"/>
              <a:gd name="T16" fmla="*/ 183515 w 60"/>
              <a:gd name="T17" fmla="*/ 25713 h 59"/>
              <a:gd name="T18" fmla="*/ 143142 w 60"/>
              <a:gd name="T19" fmla="*/ 121217 h 59"/>
              <a:gd name="T20" fmla="*/ 157823 w 60"/>
              <a:gd name="T21" fmla="*/ 176316 h 59"/>
              <a:gd name="T22" fmla="*/ 168834 w 60"/>
              <a:gd name="T23" fmla="*/ 176316 h 59"/>
              <a:gd name="T24" fmla="*/ 183515 w 60"/>
              <a:gd name="T25" fmla="*/ 117544 h 59"/>
              <a:gd name="T26" fmla="*/ 194526 w 60"/>
              <a:gd name="T27" fmla="*/ 69792 h 59"/>
              <a:gd name="T28" fmla="*/ 154153 w 60"/>
              <a:gd name="T29" fmla="*/ 51426 h 59"/>
              <a:gd name="T30" fmla="*/ 154153 w 60"/>
              <a:gd name="T31" fmla="*/ 66119 h 59"/>
              <a:gd name="T32" fmla="*/ 143142 w 60"/>
              <a:gd name="T33" fmla="*/ 121217 h 59"/>
              <a:gd name="T34" fmla="*/ 132131 w 60"/>
              <a:gd name="T35" fmla="*/ 22040 h 59"/>
              <a:gd name="T36" fmla="*/ 88087 w 60"/>
              <a:gd name="T37" fmla="*/ 22040 h 59"/>
              <a:gd name="T38" fmla="*/ 132131 w 60"/>
              <a:gd name="T39" fmla="*/ 117544 h 59"/>
              <a:gd name="T40" fmla="*/ 143142 w 60"/>
              <a:gd name="T41" fmla="*/ 66119 h 59"/>
              <a:gd name="T42" fmla="*/ 95428 w 60"/>
              <a:gd name="T43" fmla="*/ 47752 h 59"/>
              <a:gd name="T44" fmla="*/ 77076 w 60"/>
              <a:gd name="T45" fmla="*/ 99178 h 59"/>
              <a:gd name="T46" fmla="*/ 88087 w 60"/>
              <a:gd name="T47" fmla="*/ 183663 h 59"/>
              <a:gd name="T48" fmla="*/ 110109 w 60"/>
              <a:gd name="T49" fmla="*/ 143257 h 59"/>
              <a:gd name="T50" fmla="*/ 132131 w 60"/>
              <a:gd name="T51" fmla="*/ 183663 h 59"/>
              <a:gd name="T52" fmla="*/ 77076 w 60"/>
              <a:gd name="T53" fmla="*/ 121217 h 59"/>
              <a:gd name="T54" fmla="*/ 66065 w 60"/>
              <a:gd name="T55" fmla="*/ 66119 h 59"/>
              <a:gd name="T56" fmla="*/ 66065 w 60"/>
              <a:gd name="T57" fmla="*/ 51426 h 59"/>
              <a:gd name="T58" fmla="*/ 25692 w 60"/>
              <a:gd name="T59" fmla="*/ 69792 h 59"/>
              <a:gd name="T60" fmla="*/ 33033 w 60"/>
              <a:gd name="T61" fmla="*/ 117544 h 59"/>
              <a:gd name="T62" fmla="*/ 51384 w 60"/>
              <a:gd name="T63" fmla="*/ 176316 h 59"/>
              <a:gd name="T64" fmla="*/ 62395 w 60"/>
              <a:gd name="T65" fmla="*/ 176316 h 59"/>
              <a:gd name="T66" fmla="*/ 77076 w 60"/>
              <a:gd name="T67" fmla="*/ 121217 h 5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60" h="59">
                <a:moveTo>
                  <a:pt x="54" y="44"/>
                </a:moveTo>
                <a:cubicBezTo>
                  <a:pt x="58" y="45"/>
                  <a:pt x="60" y="47"/>
                  <a:pt x="60" y="50"/>
                </a:cubicBezTo>
                <a:cubicBezTo>
                  <a:pt x="60" y="55"/>
                  <a:pt x="47" y="59"/>
                  <a:pt x="30" y="59"/>
                </a:cubicBezTo>
                <a:cubicBezTo>
                  <a:pt x="13" y="59"/>
                  <a:pt x="0" y="55"/>
                  <a:pt x="0" y="50"/>
                </a:cubicBezTo>
                <a:cubicBezTo>
                  <a:pt x="0" y="47"/>
                  <a:pt x="2" y="45"/>
                  <a:pt x="6" y="44"/>
                </a:cubicBezTo>
                <a:cubicBezTo>
                  <a:pt x="5" y="45"/>
                  <a:pt x="5" y="45"/>
                  <a:pt x="5" y="46"/>
                </a:cubicBezTo>
                <a:cubicBezTo>
                  <a:pt x="5" y="49"/>
                  <a:pt x="16" y="52"/>
                  <a:pt x="30" y="52"/>
                </a:cubicBezTo>
                <a:cubicBezTo>
                  <a:pt x="44" y="52"/>
                  <a:pt x="55" y="49"/>
                  <a:pt x="55" y="46"/>
                </a:cubicBezTo>
                <a:cubicBezTo>
                  <a:pt x="55" y="45"/>
                  <a:pt x="55" y="45"/>
                  <a:pt x="54" y="44"/>
                </a:cubicBezTo>
                <a:close/>
                <a:moveTo>
                  <a:pt x="15" y="2"/>
                </a:moveTo>
                <a:cubicBezTo>
                  <a:pt x="18" y="2"/>
                  <a:pt x="21" y="4"/>
                  <a:pt x="21" y="7"/>
                </a:cubicBezTo>
                <a:cubicBezTo>
                  <a:pt x="21" y="10"/>
                  <a:pt x="18" y="13"/>
                  <a:pt x="15" y="13"/>
                </a:cubicBezTo>
                <a:cubicBezTo>
                  <a:pt x="12" y="13"/>
                  <a:pt x="10" y="10"/>
                  <a:pt x="10" y="7"/>
                </a:cubicBezTo>
                <a:cubicBezTo>
                  <a:pt x="10" y="4"/>
                  <a:pt x="12" y="2"/>
                  <a:pt x="15" y="2"/>
                </a:cubicBezTo>
                <a:close/>
                <a:moveTo>
                  <a:pt x="45" y="2"/>
                </a:moveTo>
                <a:cubicBezTo>
                  <a:pt x="42" y="2"/>
                  <a:pt x="39" y="4"/>
                  <a:pt x="39" y="7"/>
                </a:cubicBezTo>
                <a:cubicBezTo>
                  <a:pt x="39" y="10"/>
                  <a:pt x="42" y="13"/>
                  <a:pt x="45" y="13"/>
                </a:cubicBezTo>
                <a:cubicBezTo>
                  <a:pt x="48" y="13"/>
                  <a:pt x="50" y="10"/>
                  <a:pt x="50" y="7"/>
                </a:cubicBezTo>
                <a:cubicBezTo>
                  <a:pt x="50" y="4"/>
                  <a:pt x="48" y="2"/>
                  <a:pt x="45" y="2"/>
                </a:cubicBezTo>
                <a:close/>
                <a:moveTo>
                  <a:pt x="39" y="33"/>
                </a:moveTo>
                <a:cubicBezTo>
                  <a:pt x="39" y="48"/>
                  <a:pt x="39" y="48"/>
                  <a:pt x="39" y="48"/>
                </a:cubicBezTo>
                <a:cubicBezTo>
                  <a:pt x="43" y="48"/>
                  <a:pt x="43" y="48"/>
                  <a:pt x="43" y="48"/>
                </a:cubicBezTo>
                <a:cubicBezTo>
                  <a:pt x="45" y="37"/>
                  <a:pt x="45" y="37"/>
                  <a:pt x="45" y="37"/>
                </a:cubicBezTo>
                <a:cubicBezTo>
                  <a:pt x="46" y="48"/>
                  <a:pt x="46" y="48"/>
                  <a:pt x="46" y="48"/>
                </a:cubicBezTo>
                <a:cubicBezTo>
                  <a:pt x="50" y="48"/>
                  <a:pt x="50" y="48"/>
                  <a:pt x="50" y="48"/>
                </a:cubicBezTo>
                <a:cubicBezTo>
                  <a:pt x="50" y="32"/>
                  <a:pt x="50" y="32"/>
                  <a:pt x="50" y="32"/>
                </a:cubicBezTo>
                <a:cubicBezTo>
                  <a:pt x="52" y="31"/>
                  <a:pt x="53" y="29"/>
                  <a:pt x="53" y="27"/>
                </a:cubicBezTo>
                <a:cubicBezTo>
                  <a:pt x="53" y="19"/>
                  <a:pt x="53" y="19"/>
                  <a:pt x="53" y="19"/>
                </a:cubicBezTo>
                <a:cubicBezTo>
                  <a:pt x="53" y="16"/>
                  <a:pt x="51" y="14"/>
                  <a:pt x="48" y="14"/>
                </a:cubicBezTo>
                <a:cubicBezTo>
                  <a:pt x="42" y="14"/>
                  <a:pt x="42" y="14"/>
                  <a:pt x="42" y="14"/>
                </a:cubicBezTo>
                <a:cubicBezTo>
                  <a:pt x="41" y="14"/>
                  <a:pt x="41" y="14"/>
                  <a:pt x="40" y="14"/>
                </a:cubicBezTo>
                <a:cubicBezTo>
                  <a:pt x="41" y="15"/>
                  <a:pt x="42" y="17"/>
                  <a:pt x="42" y="18"/>
                </a:cubicBezTo>
                <a:cubicBezTo>
                  <a:pt x="42" y="27"/>
                  <a:pt x="42" y="27"/>
                  <a:pt x="42" y="27"/>
                </a:cubicBezTo>
                <a:cubicBezTo>
                  <a:pt x="42" y="30"/>
                  <a:pt x="41" y="32"/>
                  <a:pt x="39" y="33"/>
                </a:cubicBezTo>
                <a:close/>
                <a:moveTo>
                  <a:pt x="30" y="0"/>
                </a:moveTo>
                <a:cubicBezTo>
                  <a:pt x="33" y="0"/>
                  <a:pt x="36" y="2"/>
                  <a:pt x="36" y="6"/>
                </a:cubicBezTo>
                <a:cubicBezTo>
                  <a:pt x="36" y="9"/>
                  <a:pt x="33" y="12"/>
                  <a:pt x="30" y="12"/>
                </a:cubicBezTo>
                <a:cubicBezTo>
                  <a:pt x="27" y="12"/>
                  <a:pt x="24" y="9"/>
                  <a:pt x="24" y="6"/>
                </a:cubicBezTo>
                <a:cubicBezTo>
                  <a:pt x="24" y="2"/>
                  <a:pt x="27" y="0"/>
                  <a:pt x="30" y="0"/>
                </a:cubicBezTo>
                <a:close/>
                <a:moveTo>
                  <a:pt x="36" y="32"/>
                </a:moveTo>
                <a:cubicBezTo>
                  <a:pt x="38" y="31"/>
                  <a:pt x="39" y="29"/>
                  <a:pt x="39" y="27"/>
                </a:cubicBezTo>
                <a:cubicBezTo>
                  <a:pt x="39" y="18"/>
                  <a:pt x="39" y="18"/>
                  <a:pt x="39" y="18"/>
                </a:cubicBezTo>
                <a:cubicBezTo>
                  <a:pt x="39" y="15"/>
                  <a:pt x="36" y="13"/>
                  <a:pt x="33" y="13"/>
                </a:cubicBezTo>
                <a:cubicBezTo>
                  <a:pt x="26" y="13"/>
                  <a:pt x="26" y="13"/>
                  <a:pt x="26" y="13"/>
                </a:cubicBezTo>
                <a:cubicBezTo>
                  <a:pt x="23" y="13"/>
                  <a:pt x="21" y="15"/>
                  <a:pt x="21" y="18"/>
                </a:cubicBezTo>
                <a:cubicBezTo>
                  <a:pt x="21" y="27"/>
                  <a:pt x="21" y="27"/>
                  <a:pt x="21" y="27"/>
                </a:cubicBezTo>
                <a:cubicBezTo>
                  <a:pt x="21" y="29"/>
                  <a:pt x="22" y="31"/>
                  <a:pt x="24" y="32"/>
                </a:cubicBezTo>
                <a:cubicBezTo>
                  <a:pt x="24" y="50"/>
                  <a:pt x="24" y="50"/>
                  <a:pt x="24" y="50"/>
                </a:cubicBezTo>
                <a:cubicBezTo>
                  <a:pt x="28" y="50"/>
                  <a:pt x="28" y="50"/>
                  <a:pt x="28" y="50"/>
                </a:cubicBezTo>
                <a:cubicBezTo>
                  <a:pt x="30" y="39"/>
                  <a:pt x="30" y="39"/>
                  <a:pt x="30" y="39"/>
                </a:cubicBezTo>
                <a:cubicBezTo>
                  <a:pt x="32" y="50"/>
                  <a:pt x="32" y="50"/>
                  <a:pt x="32" y="50"/>
                </a:cubicBezTo>
                <a:cubicBezTo>
                  <a:pt x="36" y="50"/>
                  <a:pt x="36" y="50"/>
                  <a:pt x="36" y="50"/>
                </a:cubicBezTo>
                <a:cubicBezTo>
                  <a:pt x="36" y="32"/>
                  <a:pt x="36" y="32"/>
                  <a:pt x="36" y="32"/>
                </a:cubicBezTo>
                <a:close/>
                <a:moveTo>
                  <a:pt x="21" y="33"/>
                </a:moveTo>
                <a:cubicBezTo>
                  <a:pt x="19" y="32"/>
                  <a:pt x="18" y="30"/>
                  <a:pt x="18" y="27"/>
                </a:cubicBezTo>
                <a:cubicBezTo>
                  <a:pt x="18" y="18"/>
                  <a:pt x="18" y="18"/>
                  <a:pt x="18" y="18"/>
                </a:cubicBezTo>
                <a:cubicBezTo>
                  <a:pt x="18" y="17"/>
                  <a:pt x="19" y="15"/>
                  <a:pt x="19" y="14"/>
                </a:cubicBezTo>
                <a:cubicBezTo>
                  <a:pt x="19" y="14"/>
                  <a:pt x="19" y="14"/>
                  <a:pt x="18" y="14"/>
                </a:cubicBezTo>
                <a:cubicBezTo>
                  <a:pt x="12" y="14"/>
                  <a:pt x="12" y="14"/>
                  <a:pt x="12" y="14"/>
                </a:cubicBezTo>
                <a:cubicBezTo>
                  <a:pt x="9" y="14"/>
                  <a:pt x="7" y="16"/>
                  <a:pt x="7" y="19"/>
                </a:cubicBezTo>
                <a:cubicBezTo>
                  <a:pt x="7" y="27"/>
                  <a:pt x="7" y="27"/>
                  <a:pt x="7" y="27"/>
                </a:cubicBezTo>
                <a:cubicBezTo>
                  <a:pt x="7" y="29"/>
                  <a:pt x="8" y="31"/>
                  <a:pt x="9" y="32"/>
                </a:cubicBezTo>
                <a:cubicBezTo>
                  <a:pt x="9" y="48"/>
                  <a:pt x="9" y="48"/>
                  <a:pt x="9" y="48"/>
                </a:cubicBezTo>
                <a:cubicBezTo>
                  <a:pt x="14" y="48"/>
                  <a:pt x="14" y="48"/>
                  <a:pt x="14" y="48"/>
                </a:cubicBezTo>
                <a:cubicBezTo>
                  <a:pt x="15" y="37"/>
                  <a:pt x="15" y="37"/>
                  <a:pt x="15" y="37"/>
                </a:cubicBezTo>
                <a:cubicBezTo>
                  <a:pt x="17" y="48"/>
                  <a:pt x="17" y="48"/>
                  <a:pt x="17" y="48"/>
                </a:cubicBezTo>
                <a:cubicBezTo>
                  <a:pt x="21" y="48"/>
                  <a:pt x="21" y="48"/>
                  <a:pt x="21" y="48"/>
                </a:cubicBezTo>
                <a:lnTo>
                  <a:pt x="21" y="33"/>
                </a:lnTo>
                <a:close/>
              </a:path>
            </a:pathLst>
          </a:custGeom>
          <a:solidFill>
            <a:srgbClr val="418CA3"/>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5" name="Freeform 125"/>
          <p:cNvSpPr>
            <a:spLocks noEditPoints="1"/>
          </p:cNvSpPr>
          <p:nvPr/>
        </p:nvSpPr>
        <p:spPr bwMode="auto">
          <a:xfrm>
            <a:off x="1115537" y="5348832"/>
            <a:ext cx="491249" cy="448839"/>
          </a:xfrm>
          <a:custGeom>
            <a:avLst/>
            <a:gdLst>
              <a:gd name="T0" fmla="*/ 73406 w 60"/>
              <a:gd name="T1" fmla="*/ 116941 h 55"/>
              <a:gd name="T2" fmla="*/ 139471 w 60"/>
              <a:gd name="T3" fmla="*/ 102324 h 55"/>
              <a:gd name="T4" fmla="*/ 139471 w 60"/>
              <a:gd name="T5" fmla="*/ 62125 h 55"/>
              <a:gd name="T6" fmla="*/ 157823 w 60"/>
              <a:gd name="T7" fmla="*/ 0 h 55"/>
              <a:gd name="T8" fmla="*/ 205537 w 60"/>
              <a:gd name="T9" fmla="*/ 47507 h 55"/>
              <a:gd name="T10" fmla="*/ 146812 w 60"/>
              <a:gd name="T11" fmla="*/ 127905 h 55"/>
              <a:gd name="T12" fmla="*/ 84417 w 60"/>
              <a:gd name="T13" fmla="*/ 142522 h 55"/>
              <a:gd name="T14" fmla="*/ 44044 w 60"/>
              <a:gd name="T15" fmla="*/ 200993 h 55"/>
              <a:gd name="T16" fmla="*/ 0 w 60"/>
              <a:gd name="T17" fmla="*/ 80397 h 55"/>
              <a:gd name="T18" fmla="*/ 3670 w 60"/>
              <a:gd name="T19" fmla="*/ 109633 h 55"/>
              <a:gd name="T20" fmla="*/ 29362 w 60"/>
              <a:gd name="T21" fmla="*/ 98669 h 55"/>
              <a:gd name="T22" fmla="*/ 55055 w 60"/>
              <a:gd name="T23" fmla="*/ 113287 h 55"/>
              <a:gd name="T24" fmla="*/ 58725 w 60"/>
              <a:gd name="T25" fmla="*/ 73088 h 55"/>
              <a:gd name="T26" fmla="*/ 25692 w 60"/>
              <a:gd name="T27" fmla="*/ 80397 h 55"/>
              <a:gd name="T28" fmla="*/ 190856 w 60"/>
              <a:gd name="T29" fmla="*/ 120596 h 55"/>
              <a:gd name="T30" fmla="*/ 161493 w 60"/>
              <a:gd name="T31" fmla="*/ 153486 h 55"/>
              <a:gd name="T32" fmla="*/ 190856 w 60"/>
              <a:gd name="T33" fmla="*/ 182721 h 55"/>
              <a:gd name="T34" fmla="*/ 220218 w 60"/>
              <a:gd name="T35" fmla="*/ 153486 h 55"/>
              <a:gd name="T36" fmla="*/ 190856 w 60"/>
              <a:gd name="T37" fmla="*/ 120596 h 55"/>
              <a:gd name="T38" fmla="*/ 190856 w 60"/>
              <a:gd name="T39" fmla="*/ 138868 h 55"/>
              <a:gd name="T40" fmla="*/ 179845 w 60"/>
              <a:gd name="T41" fmla="*/ 153486 h 55"/>
              <a:gd name="T42" fmla="*/ 190856 w 60"/>
              <a:gd name="T43" fmla="*/ 164449 h 55"/>
              <a:gd name="T44" fmla="*/ 205537 w 60"/>
              <a:gd name="T45" fmla="*/ 153486 h 55"/>
              <a:gd name="T46" fmla="*/ 139471 w 60"/>
              <a:gd name="T47" fmla="*/ 146177 h 55"/>
              <a:gd name="T48" fmla="*/ 117450 w 60"/>
              <a:gd name="T49" fmla="*/ 160794 h 55"/>
              <a:gd name="T50" fmla="*/ 91758 w 60"/>
              <a:gd name="T51" fmla="*/ 164449 h 55"/>
              <a:gd name="T52" fmla="*/ 91758 w 60"/>
              <a:gd name="T53" fmla="*/ 190030 h 55"/>
              <a:gd name="T54" fmla="*/ 124790 w 60"/>
              <a:gd name="T55" fmla="*/ 182721 h 55"/>
              <a:gd name="T56" fmla="*/ 154153 w 60"/>
              <a:gd name="T57" fmla="*/ 193684 h 55"/>
              <a:gd name="T58" fmla="*/ 139471 w 60"/>
              <a:gd name="T59" fmla="*/ 146177 h 55"/>
              <a:gd name="T60" fmla="*/ 80747 w 60"/>
              <a:gd name="T61" fmla="*/ 40199 h 55"/>
              <a:gd name="T62" fmla="*/ 80747 w 60"/>
              <a:gd name="T63" fmla="*/ 84052 h 55"/>
              <a:gd name="T64" fmla="*/ 124790 w 60"/>
              <a:gd name="T65" fmla="*/ 84052 h 55"/>
              <a:gd name="T66" fmla="*/ 124790 w 60"/>
              <a:gd name="T67" fmla="*/ 40199 h 55"/>
              <a:gd name="T68" fmla="*/ 110109 w 60"/>
              <a:gd name="T69" fmla="*/ 54816 h 55"/>
              <a:gd name="T70" fmla="*/ 91758 w 60"/>
              <a:gd name="T71" fmla="*/ 54816 h 55"/>
              <a:gd name="T72" fmla="*/ 91758 w 60"/>
              <a:gd name="T73" fmla="*/ 73088 h 55"/>
              <a:gd name="T74" fmla="*/ 110109 w 60"/>
              <a:gd name="T75" fmla="*/ 73088 h 55"/>
              <a:gd name="T76" fmla="*/ 110109 w 60"/>
              <a:gd name="T77" fmla="*/ 54816 h 5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0" h="55">
                <a:moveTo>
                  <a:pt x="12" y="55"/>
                </a:moveTo>
                <a:cubicBezTo>
                  <a:pt x="7" y="40"/>
                  <a:pt x="12" y="34"/>
                  <a:pt x="20" y="32"/>
                </a:cubicBezTo>
                <a:cubicBezTo>
                  <a:pt x="23" y="31"/>
                  <a:pt x="27" y="30"/>
                  <a:pt x="30" y="30"/>
                </a:cubicBezTo>
                <a:cubicBezTo>
                  <a:pt x="33" y="29"/>
                  <a:pt x="36" y="29"/>
                  <a:pt x="38" y="28"/>
                </a:cubicBezTo>
                <a:cubicBezTo>
                  <a:pt x="42" y="27"/>
                  <a:pt x="46" y="24"/>
                  <a:pt x="44" y="16"/>
                </a:cubicBezTo>
                <a:cubicBezTo>
                  <a:pt x="38" y="17"/>
                  <a:pt x="38" y="17"/>
                  <a:pt x="38" y="17"/>
                </a:cubicBezTo>
                <a:cubicBezTo>
                  <a:pt x="41" y="9"/>
                  <a:pt x="41" y="9"/>
                  <a:pt x="41" y="9"/>
                </a:cubicBezTo>
                <a:cubicBezTo>
                  <a:pt x="43" y="0"/>
                  <a:pt x="43" y="0"/>
                  <a:pt x="43" y="0"/>
                </a:cubicBezTo>
                <a:cubicBezTo>
                  <a:pt x="49" y="7"/>
                  <a:pt x="49" y="7"/>
                  <a:pt x="49" y="7"/>
                </a:cubicBezTo>
                <a:cubicBezTo>
                  <a:pt x="56" y="13"/>
                  <a:pt x="56" y="13"/>
                  <a:pt x="56" y="13"/>
                </a:cubicBezTo>
                <a:cubicBezTo>
                  <a:pt x="51" y="14"/>
                  <a:pt x="51" y="14"/>
                  <a:pt x="51" y="14"/>
                </a:cubicBezTo>
                <a:cubicBezTo>
                  <a:pt x="54" y="28"/>
                  <a:pt x="48" y="33"/>
                  <a:pt x="40" y="35"/>
                </a:cubicBezTo>
                <a:cubicBezTo>
                  <a:pt x="37" y="36"/>
                  <a:pt x="34" y="37"/>
                  <a:pt x="31" y="37"/>
                </a:cubicBezTo>
                <a:cubicBezTo>
                  <a:pt x="28" y="38"/>
                  <a:pt x="25" y="38"/>
                  <a:pt x="23" y="39"/>
                </a:cubicBezTo>
                <a:cubicBezTo>
                  <a:pt x="18" y="40"/>
                  <a:pt x="16" y="43"/>
                  <a:pt x="19" y="53"/>
                </a:cubicBezTo>
                <a:cubicBezTo>
                  <a:pt x="12" y="55"/>
                  <a:pt x="12" y="55"/>
                  <a:pt x="12" y="55"/>
                </a:cubicBezTo>
                <a:close/>
                <a:moveTo>
                  <a:pt x="1" y="18"/>
                </a:moveTo>
                <a:cubicBezTo>
                  <a:pt x="0" y="22"/>
                  <a:pt x="0" y="22"/>
                  <a:pt x="0" y="22"/>
                </a:cubicBezTo>
                <a:cubicBezTo>
                  <a:pt x="2" y="23"/>
                  <a:pt x="3" y="23"/>
                  <a:pt x="5" y="24"/>
                </a:cubicBezTo>
                <a:cubicBezTo>
                  <a:pt x="3" y="26"/>
                  <a:pt x="2" y="28"/>
                  <a:pt x="1" y="30"/>
                </a:cubicBezTo>
                <a:cubicBezTo>
                  <a:pt x="4" y="32"/>
                  <a:pt x="4" y="32"/>
                  <a:pt x="4" y="32"/>
                </a:cubicBezTo>
                <a:cubicBezTo>
                  <a:pt x="5" y="30"/>
                  <a:pt x="6" y="28"/>
                  <a:pt x="8" y="27"/>
                </a:cubicBezTo>
                <a:cubicBezTo>
                  <a:pt x="9" y="29"/>
                  <a:pt x="10" y="31"/>
                  <a:pt x="11" y="33"/>
                </a:cubicBezTo>
                <a:cubicBezTo>
                  <a:pt x="15" y="31"/>
                  <a:pt x="15" y="31"/>
                  <a:pt x="15" y="31"/>
                </a:cubicBezTo>
                <a:cubicBezTo>
                  <a:pt x="13" y="28"/>
                  <a:pt x="12" y="26"/>
                  <a:pt x="10" y="24"/>
                </a:cubicBezTo>
                <a:cubicBezTo>
                  <a:pt x="12" y="22"/>
                  <a:pt x="14" y="21"/>
                  <a:pt x="16" y="20"/>
                </a:cubicBezTo>
                <a:cubicBezTo>
                  <a:pt x="15" y="17"/>
                  <a:pt x="15" y="17"/>
                  <a:pt x="15" y="17"/>
                </a:cubicBezTo>
                <a:cubicBezTo>
                  <a:pt x="12" y="18"/>
                  <a:pt x="9" y="20"/>
                  <a:pt x="7" y="22"/>
                </a:cubicBezTo>
                <a:cubicBezTo>
                  <a:pt x="6" y="20"/>
                  <a:pt x="4" y="19"/>
                  <a:pt x="1" y="18"/>
                </a:cubicBezTo>
                <a:close/>
                <a:moveTo>
                  <a:pt x="52" y="33"/>
                </a:moveTo>
                <a:cubicBezTo>
                  <a:pt x="50" y="33"/>
                  <a:pt x="48" y="34"/>
                  <a:pt x="46" y="36"/>
                </a:cubicBezTo>
                <a:cubicBezTo>
                  <a:pt x="45" y="37"/>
                  <a:pt x="44" y="39"/>
                  <a:pt x="44" y="42"/>
                </a:cubicBezTo>
                <a:cubicBezTo>
                  <a:pt x="44" y="44"/>
                  <a:pt x="45" y="46"/>
                  <a:pt x="46" y="48"/>
                </a:cubicBezTo>
                <a:cubicBezTo>
                  <a:pt x="48" y="49"/>
                  <a:pt x="50" y="50"/>
                  <a:pt x="52" y="50"/>
                </a:cubicBezTo>
                <a:cubicBezTo>
                  <a:pt x="54" y="50"/>
                  <a:pt x="57" y="49"/>
                  <a:pt x="58" y="48"/>
                </a:cubicBezTo>
                <a:cubicBezTo>
                  <a:pt x="60" y="46"/>
                  <a:pt x="60" y="44"/>
                  <a:pt x="60" y="42"/>
                </a:cubicBezTo>
                <a:cubicBezTo>
                  <a:pt x="60" y="39"/>
                  <a:pt x="60" y="37"/>
                  <a:pt x="58" y="36"/>
                </a:cubicBezTo>
                <a:cubicBezTo>
                  <a:pt x="57" y="34"/>
                  <a:pt x="54" y="33"/>
                  <a:pt x="52" y="33"/>
                </a:cubicBezTo>
                <a:close/>
                <a:moveTo>
                  <a:pt x="55" y="39"/>
                </a:moveTo>
                <a:cubicBezTo>
                  <a:pt x="54" y="39"/>
                  <a:pt x="53" y="38"/>
                  <a:pt x="52" y="38"/>
                </a:cubicBezTo>
                <a:cubicBezTo>
                  <a:pt x="51" y="38"/>
                  <a:pt x="50" y="39"/>
                  <a:pt x="50" y="39"/>
                </a:cubicBezTo>
                <a:cubicBezTo>
                  <a:pt x="49" y="40"/>
                  <a:pt x="49" y="41"/>
                  <a:pt x="49" y="42"/>
                </a:cubicBezTo>
                <a:cubicBezTo>
                  <a:pt x="49" y="43"/>
                  <a:pt x="49" y="44"/>
                  <a:pt x="50" y="44"/>
                </a:cubicBezTo>
                <a:cubicBezTo>
                  <a:pt x="50" y="45"/>
                  <a:pt x="51" y="45"/>
                  <a:pt x="52" y="45"/>
                </a:cubicBezTo>
                <a:cubicBezTo>
                  <a:pt x="53" y="45"/>
                  <a:pt x="54" y="45"/>
                  <a:pt x="55" y="44"/>
                </a:cubicBezTo>
                <a:cubicBezTo>
                  <a:pt x="55" y="44"/>
                  <a:pt x="56" y="43"/>
                  <a:pt x="56" y="42"/>
                </a:cubicBezTo>
                <a:cubicBezTo>
                  <a:pt x="56" y="41"/>
                  <a:pt x="55" y="40"/>
                  <a:pt x="55" y="39"/>
                </a:cubicBezTo>
                <a:close/>
                <a:moveTo>
                  <a:pt x="38" y="40"/>
                </a:moveTo>
                <a:cubicBezTo>
                  <a:pt x="34" y="40"/>
                  <a:pt x="34" y="40"/>
                  <a:pt x="34" y="40"/>
                </a:cubicBezTo>
                <a:cubicBezTo>
                  <a:pt x="34" y="41"/>
                  <a:pt x="33" y="43"/>
                  <a:pt x="32" y="44"/>
                </a:cubicBezTo>
                <a:cubicBezTo>
                  <a:pt x="30" y="43"/>
                  <a:pt x="28" y="42"/>
                  <a:pt x="26" y="42"/>
                </a:cubicBezTo>
                <a:cubicBezTo>
                  <a:pt x="25" y="45"/>
                  <a:pt x="25" y="45"/>
                  <a:pt x="25" y="45"/>
                </a:cubicBezTo>
                <a:cubicBezTo>
                  <a:pt x="27" y="46"/>
                  <a:pt x="29" y="47"/>
                  <a:pt x="30" y="48"/>
                </a:cubicBezTo>
                <a:cubicBezTo>
                  <a:pt x="29" y="49"/>
                  <a:pt x="27" y="51"/>
                  <a:pt x="25" y="52"/>
                </a:cubicBezTo>
                <a:cubicBezTo>
                  <a:pt x="27" y="55"/>
                  <a:pt x="27" y="55"/>
                  <a:pt x="27" y="55"/>
                </a:cubicBezTo>
                <a:cubicBezTo>
                  <a:pt x="30" y="54"/>
                  <a:pt x="32" y="52"/>
                  <a:pt x="34" y="50"/>
                </a:cubicBezTo>
                <a:cubicBezTo>
                  <a:pt x="35" y="51"/>
                  <a:pt x="37" y="53"/>
                  <a:pt x="39" y="55"/>
                </a:cubicBezTo>
                <a:cubicBezTo>
                  <a:pt x="42" y="53"/>
                  <a:pt x="42" y="53"/>
                  <a:pt x="42" y="53"/>
                </a:cubicBezTo>
                <a:cubicBezTo>
                  <a:pt x="40" y="50"/>
                  <a:pt x="38" y="48"/>
                  <a:pt x="36" y="47"/>
                </a:cubicBezTo>
                <a:cubicBezTo>
                  <a:pt x="37" y="45"/>
                  <a:pt x="37" y="43"/>
                  <a:pt x="38" y="40"/>
                </a:cubicBezTo>
                <a:close/>
                <a:moveTo>
                  <a:pt x="28" y="9"/>
                </a:moveTo>
                <a:cubicBezTo>
                  <a:pt x="26" y="9"/>
                  <a:pt x="23" y="10"/>
                  <a:pt x="22" y="11"/>
                </a:cubicBezTo>
                <a:cubicBezTo>
                  <a:pt x="20" y="13"/>
                  <a:pt x="20" y="15"/>
                  <a:pt x="20" y="17"/>
                </a:cubicBezTo>
                <a:cubicBezTo>
                  <a:pt x="20" y="20"/>
                  <a:pt x="20" y="22"/>
                  <a:pt x="22" y="23"/>
                </a:cubicBezTo>
                <a:cubicBezTo>
                  <a:pt x="23" y="25"/>
                  <a:pt x="26" y="26"/>
                  <a:pt x="28" y="26"/>
                </a:cubicBezTo>
                <a:cubicBezTo>
                  <a:pt x="30" y="26"/>
                  <a:pt x="32" y="25"/>
                  <a:pt x="34" y="23"/>
                </a:cubicBezTo>
                <a:cubicBezTo>
                  <a:pt x="35" y="22"/>
                  <a:pt x="36" y="20"/>
                  <a:pt x="36" y="17"/>
                </a:cubicBezTo>
                <a:cubicBezTo>
                  <a:pt x="36" y="15"/>
                  <a:pt x="35" y="13"/>
                  <a:pt x="34" y="11"/>
                </a:cubicBezTo>
                <a:cubicBezTo>
                  <a:pt x="32" y="10"/>
                  <a:pt x="30" y="9"/>
                  <a:pt x="28" y="9"/>
                </a:cubicBezTo>
                <a:close/>
                <a:moveTo>
                  <a:pt x="30" y="15"/>
                </a:moveTo>
                <a:cubicBezTo>
                  <a:pt x="30" y="14"/>
                  <a:pt x="29" y="14"/>
                  <a:pt x="28" y="14"/>
                </a:cubicBezTo>
                <a:cubicBezTo>
                  <a:pt x="27" y="14"/>
                  <a:pt x="26" y="14"/>
                  <a:pt x="25" y="15"/>
                </a:cubicBezTo>
                <a:cubicBezTo>
                  <a:pt x="25" y="15"/>
                  <a:pt x="24" y="16"/>
                  <a:pt x="24" y="17"/>
                </a:cubicBezTo>
                <a:cubicBezTo>
                  <a:pt x="24" y="18"/>
                  <a:pt x="25" y="19"/>
                  <a:pt x="25" y="20"/>
                </a:cubicBezTo>
                <a:cubicBezTo>
                  <a:pt x="26" y="20"/>
                  <a:pt x="27" y="21"/>
                  <a:pt x="28" y="21"/>
                </a:cubicBezTo>
                <a:cubicBezTo>
                  <a:pt x="29" y="21"/>
                  <a:pt x="30" y="20"/>
                  <a:pt x="30" y="20"/>
                </a:cubicBezTo>
                <a:cubicBezTo>
                  <a:pt x="31" y="19"/>
                  <a:pt x="32" y="18"/>
                  <a:pt x="32" y="17"/>
                </a:cubicBezTo>
                <a:cubicBezTo>
                  <a:pt x="32" y="16"/>
                  <a:pt x="31" y="15"/>
                  <a:pt x="30" y="15"/>
                </a:cubicBezTo>
                <a:close/>
              </a:path>
            </a:pathLst>
          </a:custGeom>
          <a:solidFill>
            <a:srgbClr val="FF6F41"/>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6" name="Freeform 172"/>
          <p:cNvSpPr/>
          <p:nvPr/>
        </p:nvSpPr>
        <p:spPr bwMode="auto">
          <a:xfrm>
            <a:off x="1152050" y="2814526"/>
            <a:ext cx="417032" cy="374622"/>
          </a:xfrm>
          <a:custGeom>
            <a:avLst/>
            <a:gdLst>
              <a:gd name="T0" fmla="*/ 62337 w 51"/>
              <a:gd name="T1" fmla="*/ 0 h 46"/>
              <a:gd name="T2" fmla="*/ 73338 w 51"/>
              <a:gd name="T3" fmla="*/ 62008 h 46"/>
              <a:gd name="T4" fmla="*/ 14668 w 51"/>
              <a:gd name="T5" fmla="*/ 62008 h 46"/>
              <a:gd name="T6" fmla="*/ 14668 w 51"/>
              <a:gd name="T7" fmla="*/ 62008 h 46"/>
              <a:gd name="T8" fmla="*/ 0 w 51"/>
              <a:gd name="T9" fmla="*/ 76598 h 46"/>
              <a:gd name="T10" fmla="*/ 0 w 51"/>
              <a:gd name="T11" fmla="*/ 76598 h 46"/>
              <a:gd name="T12" fmla="*/ 7334 w 51"/>
              <a:gd name="T13" fmla="*/ 91188 h 46"/>
              <a:gd name="T14" fmla="*/ 0 w 51"/>
              <a:gd name="T15" fmla="*/ 102130 h 46"/>
              <a:gd name="T16" fmla="*/ 0 w 51"/>
              <a:gd name="T17" fmla="*/ 102130 h 46"/>
              <a:gd name="T18" fmla="*/ 11001 w 51"/>
              <a:gd name="T19" fmla="*/ 116720 h 46"/>
              <a:gd name="T20" fmla="*/ 7334 w 51"/>
              <a:gd name="T21" fmla="*/ 127663 h 46"/>
              <a:gd name="T22" fmla="*/ 7334 w 51"/>
              <a:gd name="T23" fmla="*/ 127663 h 46"/>
              <a:gd name="T24" fmla="*/ 22001 w 51"/>
              <a:gd name="T25" fmla="*/ 142253 h 46"/>
              <a:gd name="T26" fmla="*/ 22001 w 51"/>
              <a:gd name="T27" fmla="*/ 142253 h 46"/>
              <a:gd name="T28" fmla="*/ 18334 w 51"/>
              <a:gd name="T29" fmla="*/ 153195 h 46"/>
              <a:gd name="T30" fmla="*/ 18334 w 51"/>
              <a:gd name="T31" fmla="*/ 153195 h 46"/>
              <a:gd name="T32" fmla="*/ 33002 w 51"/>
              <a:gd name="T33" fmla="*/ 167785 h 46"/>
              <a:gd name="T34" fmla="*/ 62337 w 51"/>
              <a:gd name="T35" fmla="*/ 167785 h 46"/>
              <a:gd name="T36" fmla="*/ 99006 w 51"/>
              <a:gd name="T37" fmla="*/ 167785 h 46"/>
              <a:gd name="T38" fmla="*/ 99006 w 51"/>
              <a:gd name="T39" fmla="*/ 167785 h 46"/>
              <a:gd name="T40" fmla="*/ 113673 w 51"/>
              <a:gd name="T41" fmla="*/ 153195 h 46"/>
              <a:gd name="T42" fmla="*/ 143008 w 51"/>
              <a:gd name="T43" fmla="*/ 149548 h 46"/>
              <a:gd name="T44" fmla="*/ 143008 w 51"/>
              <a:gd name="T45" fmla="*/ 167785 h 46"/>
              <a:gd name="T46" fmla="*/ 187011 w 51"/>
              <a:gd name="T47" fmla="*/ 167785 h 46"/>
              <a:gd name="T48" fmla="*/ 187011 w 51"/>
              <a:gd name="T49" fmla="*/ 54713 h 46"/>
              <a:gd name="T50" fmla="*/ 143008 w 51"/>
              <a:gd name="T51" fmla="*/ 54713 h 46"/>
              <a:gd name="T52" fmla="*/ 143008 w 51"/>
              <a:gd name="T53" fmla="*/ 69303 h 46"/>
              <a:gd name="T54" fmla="*/ 135675 w 51"/>
              <a:gd name="T55" fmla="*/ 69303 h 46"/>
              <a:gd name="T56" fmla="*/ 62337 w 51"/>
              <a:gd name="T57" fmla="*/ 0 h 4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51" h="46">
                <a:moveTo>
                  <a:pt x="17" y="0"/>
                </a:moveTo>
                <a:cubicBezTo>
                  <a:pt x="1" y="4"/>
                  <a:pt x="20" y="17"/>
                  <a:pt x="20" y="17"/>
                </a:cubicBezTo>
                <a:cubicBezTo>
                  <a:pt x="4" y="17"/>
                  <a:pt x="4" y="17"/>
                  <a:pt x="4" y="17"/>
                </a:cubicBezTo>
                <a:cubicBezTo>
                  <a:pt x="4" y="17"/>
                  <a:pt x="4" y="17"/>
                  <a:pt x="4" y="17"/>
                </a:cubicBezTo>
                <a:cubicBezTo>
                  <a:pt x="2" y="17"/>
                  <a:pt x="0" y="19"/>
                  <a:pt x="0" y="21"/>
                </a:cubicBezTo>
                <a:cubicBezTo>
                  <a:pt x="0" y="21"/>
                  <a:pt x="0" y="21"/>
                  <a:pt x="0" y="21"/>
                </a:cubicBezTo>
                <a:cubicBezTo>
                  <a:pt x="0" y="23"/>
                  <a:pt x="1" y="24"/>
                  <a:pt x="2" y="25"/>
                </a:cubicBezTo>
                <a:cubicBezTo>
                  <a:pt x="1" y="25"/>
                  <a:pt x="0" y="27"/>
                  <a:pt x="0" y="28"/>
                </a:cubicBezTo>
                <a:cubicBezTo>
                  <a:pt x="0" y="28"/>
                  <a:pt x="0" y="28"/>
                  <a:pt x="0" y="28"/>
                </a:cubicBezTo>
                <a:cubicBezTo>
                  <a:pt x="0" y="30"/>
                  <a:pt x="1" y="32"/>
                  <a:pt x="3" y="32"/>
                </a:cubicBezTo>
                <a:cubicBezTo>
                  <a:pt x="2" y="33"/>
                  <a:pt x="2" y="34"/>
                  <a:pt x="2" y="35"/>
                </a:cubicBezTo>
                <a:cubicBezTo>
                  <a:pt x="2" y="35"/>
                  <a:pt x="2" y="35"/>
                  <a:pt x="2" y="35"/>
                </a:cubicBezTo>
                <a:cubicBezTo>
                  <a:pt x="2" y="37"/>
                  <a:pt x="4" y="39"/>
                  <a:pt x="6" y="39"/>
                </a:cubicBezTo>
                <a:cubicBezTo>
                  <a:pt x="6" y="39"/>
                  <a:pt x="6" y="39"/>
                  <a:pt x="6" y="39"/>
                </a:cubicBezTo>
                <a:cubicBezTo>
                  <a:pt x="6" y="40"/>
                  <a:pt x="5" y="41"/>
                  <a:pt x="5" y="42"/>
                </a:cubicBezTo>
                <a:cubicBezTo>
                  <a:pt x="5" y="42"/>
                  <a:pt x="5" y="42"/>
                  <a:pt x="5" y="42"/>
                </a:cubicBezTo>
                <a:cubicBezTo>
                  <a:pt x="5" y="44"/>
                  <a:pt x="7" y="46"/>
                  <a:pt x="9" y="46"/>
                </a:cubicBezTo>
                <a:cubicBezTo>
                  <a:pt x="17" y="46"/>
                  <a:pt x="17" y="46"/>
                  <a:pt x="17" y="46"/>
                </a:cubicBezTo>
                <a:cubicBezTo>
                  <a:pt x="27" y="46"/>
                  <a:pt x="27" y="46"/>
                  <a:pt x="27" y="46"/>
                </a:cubicBezTo>
                <a:cubicBezTo>
                  <a:pt x="27" y="46"/>
                  <a:pt x="27" y="46"/>
                  <a:pt x="27" y="46"/>
                </a:cubicBezTo>
                <a:cubicBezTo>
                  <a:pt x="31" y="42"/>
                  <a:pt x="31" y="42"/>
                  <a:pt x="31" y="42"/>
                </a:cubicBezTo>
                <a:cubicBezTo>
                  <a:pt x="39" y="41"/>
                  <a:pt x="39" y="41"/>
                  <a:pt x="39" y="41"/>
                </a:cubicBezTo>
                <a:cubicBezTo>
                  <a:pt x="39" y="46"/>
                  <a:pt x="39" y="46"/>
                  <a:pt x="39" y="46"/>
                </a:cubicBezTo>
                <a:cubicBezTo>
                  <a:pt x="51" y="46"/>
                  <a:pt x="51" y="46"/>
                  <a:pt x="51" y="46"/>
                </a:cubicBezTo>
                <a:cubicBezTo>
                  <a:pt x="51" y="15"/>
                  <a:pt x="51" y="15"/>
                  <a:pt x="51" y="15"/>
                </a:cubicBezTo>
                <a:cubicBezTo>
                  <a:pt x="39" y="15"/>
                  <a:pt x="39" y="15"/>
                  <a:pt x="39" y="15"/>
                </a:cubicBezTo>
                <a:cubicBezTo>
                  <a:pt x="39" y="19"/>
                  <a:pt x="39" y="19"/>
                  <a:pt x="39" y="19"/>
                </a:cubicBezTo>
                <a:cubicBezTo>
                  <a:pt x="37" y="19"/>
                  <a:pt x="37" y="19"/>
                  <a:pt x="37" y="19"/>
                </a:cubicBezTo>
                <a:cubicBezTo>
                  <a:pt x="34" y="9"/>
                  <a:pt x="19" y="10"/>
                  <a:pt x="17" y="0"/>
                </a:cubicBezTo>
                <a:close/>
              </a:path>
            </a:pathLst>
          </a:custGeom>
          <a:solidFill>
            <a:srgbClr val="FF6F41"/>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7" name="Freeform 342"/>
          <p:cNvSpPr>
            <a:spLocks noEditPoints="1"/>
          </p:cNvSpPr>
          <p:nvPr/>
        </p:nvSpPr>
        <p:spPr bwMode="auto">
          <a:xfrm>
            <a:off x="1158399" y="1416473"/>
            <a:ext cx="466511" cy="547798"/>
          </a:xfrm>
          <a:custGeom>
            <a:avLst/>
            <a:gdLst>
              <a:gd name="T0" fmla="*/ 136141 w 57"/>
              <a:gd name="T1" fmla="*/ 36781 h 67"/>
              <a:gd name="T2" fmla="*/ 154539 w 57"/>
              <a:gd name="T3" fmla="*/ 77241 h 67"/>
              <a:gd name="T4" fmla="*/ 147180 w 57"/>
              <a:gd name="T5" fmla="*/ 91953 h 67"/>
              <a:gd name="T6" fmla="*/ 143500 w 57"/>
              <a:gd name="T7" fmla="*/ 95631 h 67"/>
              <a:gd name="T8" fmla="*/ 121423 w 57"/>
              <a:gd name="T9" fmla="*/ 136091 h 67"/>
              <a:gd name="T10" fmla="*/ 80949 w 57"/>
              <a:gd name="T11" fmla="*/ 136091 h 67"/>
              <a:gd name="T12" fmla="*/ 58872 w 57"/>
              <a:gd name="T13" fmla="*/ 95631 h 67"/>
              <a:gd name="T14" fmla="*/ 55192 w 57"/>
              <a:gd name="T15" fmla="*/ 91953 h 67"/>
              <a:gd name="T16" fmla="*/ 47833 w 57"/>
              <a:gd name="T17" fmla="*/ 77241 h 67"/>
              <a:gd name="T18" fmla="*/ 66231 w 57"/>
              <a:gd name="T19" fmla="*/ 36781 h 67"/>
              <a:gd name="T20" fmla="*/ 44154 w 57"/>
              <a:gd name="T21" fmla="*/ 158160 h 67"/>
              <a:gd name="T22" fmla="*/ 36795 w 57"/>
              <a:gd name="T23" fmla="*/ 169194 h 67"/>
              <a:gd name="T24" fmla="*/ 44154 w 57"/>
              <a:gd name="T25" fmla="*/ 191263 h 67"/>
              <a:gd name="T26" fmla="*/ 47833 w 57"/>
              <a:gd name="T27" fmla="*/ 191263 h 67"/>
              <a:gd name="T28" fmla="*/ 51513 w 57"/>
              <a:gd name="T29" fmla="*/ 194941 h 67"/>
              <a:gd name="T30" fmla="*/ 51513 w 57"/>
              <a:gd name="T31" fmla="*/ 198619 h 67"/>
              <a:gd name="T32" fmla="*/ 55192 w 57"/>
              <a:gd name="T33" fmla="*/ 194941 h 67"/>
              <a:gd name="T34" fmla="*/ 66231 w 57"/>
              <a:gd name="T35" fmla="*/ 183907 h 67"/>
              <a:gd name="T36" fmla="*/ 47833 w 57"/>
              <a:gd name="T37" fmla="*/ 187585 h 67"/>
              <a:gd name="T38" fmla="*/ 47833 w 57"/>
              <a:gd name="T39" fmla="*/ 158160 h 67"/>
              <a:gd name="T40" fmla="*/ 106705 w 57"/>
              <a:gd name="T41" fmla="*/ 231722 h 67"/>
              <a:gd name="T42" fmla="*/ 154539 w 57"/>
              <a:gd name="T43" fmla="*/ 158160 h 67"/>
              <a:gd name="T44" fmla="*/ 154539 w 57"/>
              <a:gd name="T45" fmla="*/ 187585 h 67"/>
              <a:gd name="T46" fmla="*/ 139821 w 57"/>
              <a:gd name="T47" fmla="*/ 183907 h 67"/>
              <a:gd name="T48" fmla="*/ 147180 w 57"/>
              <a:gd name="T49" fmla="*/ 194941 h 67"/>
              <a:gd name="T50" fmla="*/ 154539 w 57"/>
              <a:gd name="T51" fmla="*/ 198619 h 67"/>
              <a:gd name="T52" fmla="*/ 154539 w 57"/>
              <a:gd name="T53" fmla="*/ 194941 h 67"/>
              <a:gd name="T54" fmla="*/ 154539 w 57"/>
              <a:gd name="T55" fmla="*/ 191263 h 67"/>
              <a:gd name="T56" fmla="*/ 158218 w 57"/>
              <a:gd name="T57" fmla="*/ 191263 h 67"/>
              <a:gd name="T58" fmla="*/ 165577 w 57"/>
              <a:gd name="T59" fmla="*/ 169194 h 67"/>
              <a:gd name="T60" fmla="*/ 158218 w 57"/>
              <a:gd name="T61" fmla="*/ 158160 h 67"/>
              <a:gd name="T62" fmla="*/ 206052 w 57"/>
              <a:gd name="T63" fmla="*/ 246435 h 67"/>
              <a:gd name="T64" fmla="*/ 29436 w 57"/>
              <a:gd name="T65" fmla="*/ 158160 h 67"/>
              <a:gd name="T66" fmla="*/ 161898 w 57"/>
              <a:gd name="T67" fmla="*/ 66206 h 67"/>
              <a:gd name="T68" fmla="*/ 114064 w 57"/>
              <a:gd name="T69" fmla="*/ 0 h 67"/>
              <a:gd name="T70" fmla="*/ 40474 w 57"/>
              <a:gd name="T71" fmla="*/ 66206 h 67"/>
              <a:gd name="T72" fmla="*/ 36795 w 57"/>
              <a:gd name="T73" fmla="*/ 69885 h 67"/>
              <a:gd name="T74" fmla="*/ 40474 w 57"/>
              <a:gd name="T75" fmla="*/ 91953 h 67"/>
              <a:gd name="T76" fmla="*/ 58872 w 57"/>
              <a:gd name="T77" fmla="*/ 125057 h 67"/>
              <a:gd name="T78" fmla="*/ 99346 w 57"/>
              <a:gd name="T79" fmla="*/ 147125 h 67"/>
              <a:gd name="T80" fmla="*/ 143500 w 57"/>
              <a:gd name="T81" fmla="*/ 128735 h 67"/>
              <a:gd name="T82" fmla="*/ 161898 w 57"/>
              <a:gd name="T83" fmla="*/ 91953 h 67"/>
              <a:gd name="T84" fmla="*/ 165577 w 57"/>
              <a:gd name="T85" fmla="*/ 69885 h 67"/>
              <a:gd name="T86" fmla="*/ 161898 w 57"/>
              <a:gd name="T87" fmla="*/ 66206 h 6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7" h="67">
                <a:moveTo>
                  <a:pt x="18" y="10"/>
                </a:moveTo>
                <a:cubicBezTo>
                  <a:pt x="18" y="9"/>
                  <a:pt x="37" y="10"/>
                  <a:pt x="37" y="10"/>
                </a:cubicBezTo>
                <a:cubicBezTo>
                  <a:pt x="39" y="20"/>
                  <a:pt x="39" y="20"/>
                  <a:pt x="39" y="20"/>
                </a:cubicBezTo>
                <a:cubicBezTo>
                  <a:pt x="40" y="20"/>
                  <a:pt x="41" y="20"/>
                  <a:pt x="42" y="21"/>
                </a:cubicBezTo>
                <a:cubicBezTo>
                  <a:pt x="42" y="22"/>
                  <a:pt x="42" y="23"/>
                  <a:pt x="42" y="24"/>
                </a:cubicBezTo>
                <a:cubicBezTo>
                  <a:pt x="41" y="25"/>
                  <a:pt x="41" y="25"/>
                  <a:pt x="40" y="25"/>
                </a:cubicBezTo>
                <a:cubicBezTo>
                  <a:pt x="40" y="26"/>
                  <a:pt x="40" y="26"/>
                  <a:pt x="40" y="26"/>
                </a:cubicBezTo>
                <a:cubicBezTo>
                  <a:pt x="39" y="26"/>
                  <a:pt x="39" y="26"/>
                  <a:pt x="39" y="26"/>
                </a:cubicBezTo>
                <a:cubicBezTo>
                  <a:pt x="39" y="29"/>
                  <a:pt x="38" y="31"/>
                  <a:pt x="37" y="33"/>
                </a:cubicBezTo>
                <a:cubicBezTo>
                  <a:pt x="36" y="35"/>
                  <a:pt x="35" y="36"/>
                  <a:pt x="33" y="37"/>
                </a:cubicBezTo>
                <a:cubicBezTo>
                  <a:pt x="32" y="37"/>
                  <a:pt x="30" y="37"/>
                  <a:pt x="27" y="37"/>
                </a:cubicBezTo>
                <a:cubicBezTo>
                  <a:pt x="25" y="37"/>
                  <a:pt x="23" y="37"/>
                  <a:pt x="22" y="37"/>
                </a:cubicBezTo>
                <a:cubicBezTo>
                  <a:pt x="20" y="36"/>
                  <a:pt x="19" y="35"/>
                  <a:pt x="18" y="33"/>
                </a:cubicBezTo>
                <a:cubicBezTo>
                  <a:pt x="17" y="31"/>
                  <a:pt x="16" y="29"/>
                  <a:pt x="16" y="26"/>
                </a:cubicBezTo>
                <a:cubicBezTo>
                  <a:pt x="16" y="26"/>
                  <a:pt x="16" y="26"/>
                  <a:pt x="16" y="26"/>
                </a:cubicBezTo>
                <a:cubicBezTo>
                  <a:pt x="15" y="25"/>
                  <a:pt x="15" y="25"/>
                  <a:pt x="15" y="25"/>
                </a:cubicBezTo>
                <a:cubicBezTo>
                  <a:pt x="14" y="25"/>
                  <a:pt x="14" y="25"/>
                  <a:pt x="14" y="24"/>
                </a:cubicBezTo>
                <a:cubicBezTo>
                  <a:pt x="13" y="23"/>
                  <a:pt x="13" y="22"/>
                  <a:pt x="13" y="21"/>
                </a:cubicBezTo>
                <a:cubicBezTo>
                  <a:pt x="14" y="20"/>
                  <a:pt x="15" y="20"/>
                  <a:pt x="16" y="21"/>
                </a:cubicBezTo>
                <a:cubicBezTo>
                  <a:pt x="16" y="18"/>
                  <a:pt x="17" y="13"/>
                  <a:pt x="18" y="10"/>
                </a:cubicBezTo>
                <a:close/>
                <a:moveTo>
                  <a:pt x="8" y="43"/>
                </a:moveTo>
                <a:cubicBezTo>
                  <a:pt x="12" y="43"/>
                  <a:pt x="12" y="43"/>
                  <a:pt x="12" y="43"/>
                </a:cubicBezTo>
                <a:cubicBezTo>
                  <a:pt x="10" y="46"/>
                  <a:pt x="10" y="46"/>
                  <a:pt x="10" y="46"/>
                </a:cubicBezTo>
                <a:cubicBezTo>
                  <a:pt x="10" y="46"/>
                  <a:pt x="10" y="46"/>
                  <a:pt x="10" y="46"/>
                </a:cubicBezTo>
                <a:cubicBezTo>
                  <a:pt x="10" y="47"/>
                  <a:pt x="10" y="47"/>
                  <a:pt x="10" y="47"/>
                </a:cubicBezTo>
                <a:cubicBezTo>
                  <a:pt x="12" y="52"/>
                  <a:pt x="12" y="52"/>
                  <a:pt x="12" y="52"/>
                </a:cubicBezTo>
                <a:cubicBezTo>
                  <a:pt x="12" y="52"/>
                  <a:pt x="12" y="52"/>
                  <a:pt x="12" y="52"/>
                </a:cubicBezTo>
                <a:cubicBezTo>
                  <a:pt x="13" y="52"/>
                  <a:pt x="13" y="52"/>
                  <a:pt x="13" y="52"/>
                </a:cubicBezTo>
                <a:cubicBezTo>
                  <a:pt x="15" y="52"/>
                  <a:pt x="15" y="52"/>
                  <a:pt x="15" y="52"/>
                </a:cubicBezTo>
                <a:cubicBezTo>
                  <a:pt x="14" y="53"/>
                  <a:pt x="14" y="53"/>
                  <a:pt x="14" y="53"/>
                </a:cubicBezTo>
                <a:cubicBezTo>
                  <a:pt x="13" y="54"/>
                  <a:pt x="13" y="54"/>
                  <a:pt x="13" y="54"/>
                </a:cubicBezTo>
                <a:cubicBezTo>
                  <a:pt x="14" y="54"/>
                  <a:pt x="14" y="54"/>
                  <a:pt x="14" y="54"/>
                </a:cubicBezTo>
                <a:cubicBezTo>
                  <a:pt x="25" y="64"/>
                  <a:pt x="25" y="64"/>
                  <a:pt x="25" y="64"/>
                </a:cubicBezTo>
                <a:cubicBezTo>
                  <a:pt x="15" y="53"/>
                  <a:pt x="15" y="53"/>
                  <a:pt x="15" y="53"/>
                </a:cubicBezTo>
                <a:cubicBezTo>
                  <a:pt x="17" y="51"/>
                  <a:pt x="17" y="51"/>
                  <a:pt x="17" y="51"/>
                </a:cubicBezTo>
                <a:cubicBezTo>
                  <a:pt x="18" y="50"/>
                  <a:pt x="18" y="50"/>
                  <a:pt x="18" y="50"/>
                </a:cubicBezTo>
                <a:cubicBezTo>
                  <a:pt x="16" y="50"/>
                  <a:pt x="16" y="50"/>
                  <a:pt x="16" y="50"/>
                </a:cubicBezTo>
                <a:cubicBezTo>
                  <a:pt x="13" y="51"/>
                  <a:pt x="13" y="51"/>
                  <a:pt x="13" y="51"/>
                </a:cubicBezTo>
                <a:cubicBezTo>
                  <a:pt x="11" y="46"/>
                  <a:pt x="11" y="46"/>
                  <a:pt x="11" y="46"/>
                </a:cubicBezTo>
                <a:cubicBezTo>
                  <a:pt x="13" y="43"/>
                  <a:pt x="13" y="43"/>
                  <a:pt x="13" y="43"/>
                </a:cubicBezTo>
                <a:cubicBezTo>
                  <a:pt x="17" y="43"/>
                  <a:pt x="17" y="43"/>
                  <a:pt x="17" y="43"/>
                </a:cubicBezTo>
                <a:cubicBezTo>
                  <a:pt x="29" y="63"/>
                  <a:pt x="29" y="63"/>
                  <a:pt x="29" y="63"/>
                </a:cubicBezTo>
                <a:cubicBezTo>
                  <a:pt x="38" y="43"/>
                  <a:pt x="38" y="43"/>
                  <a:pt x="38" y="43"/>
                </a:cubicBezTo>
                <a:cubicBezTo>
                  <a:pt x="42" y="43"/>
                  <a:pt x="42" y="43"/>
                  <a:pt x="42" y="43"/>
                </a:cubicBezTo>
                <a:cubicBezTo>
                  <a:pt x="44" y="46"/>
                  <a:pt x="44" y="46"/>
                  <a:pt x="44" y="46"/>
                </a:cubicBezTo>
                <a:cubicBezTo>
                  <a:pt x="42" y="51"/>
                  <a:pt x="42" y="51"/>
                  <a:pt x="42" y="51"/>
                </a:cubicBezTo>
                <a:cubicBezTo>
                  <a:pt x="39" y="50"/>
                  <a:pt x="39" y="50"/>
                  <a:pt x="39" y="50"/>
                </a:cubicBezTo>
                <a:cubicBezTo>
                  <a:pt x="38" y="50"/>
                  <a:pt x="38" y="50"/>
                  <a:pt x="38" y="50"/>
                </a:cubicBezTo>
                <a:cubicBezTo>
                  <a:pt x="39" y="51"/>
                  <a:pt x="39" y="51"/>
                  <a:pt x="39" y="51"/>
                </a:cubicBezTo>
                <a:cubicBezTo>
                  <a:pt x="40" y="53"/>
                  <a:pt x="40" y="53"/>
                  <a:pt x="40" y="53"/>
                </a:cubicBezTo>
                <a:cubicBezTo>
                  <a:pt x="33" y="64"/>
                  <a:pt x="33" y="64"/>
                  <a:pt x="33" y="64"/>
                </a:cubicBezTo>
                <a:cubicBezTo>
                  <a:pt x="42" y="54"/>
                  <a:pt x="42" y="54"/>
                  <a:pt x="42" y="54"/>
                </a:cubicBezTo>
                <a:cubicBezTo>
                  <a:pt x="42" y="54"/>
                  <a:pt x="42" y="54"/>
                  <a:pt x="42" y="54"/>
                </a:cubicBezTo>
                <a:cubicBezTo>
                  <a:pt x="42" y="53"/>
                  <a:pt x="42" y="53"/>
                  <a:pt x="42" y="53"/>
                </a:cubicBezTo>
                <a:cubicBezTo>
                  <a:pt x="40" y="52"/>
                  <a:pt x="40" y="52"/>
                  <a:pt x="40" y="52"/>
                </a:cubicBezTo>
                <a:cubicBezTo>
                  <a:pt x="42" y="52"/>
                  <a:pt x="42" y="52"/>
                  <a:pt x="42" y="52"/>
                </a:cubicBezTo>
                <a:cubicBezTo>
                  <a:pt x="43" y="52"/>
                  <a:pt x="43" y="52"/>
                  <a:pt x="43" y="52"/>
                </a:cubicBezTo>
                <a:cubicBezTo>
                  <a:pt x="43" y="52"/>
                  <a:pt x="43" y="52"/>
                  <a:pt x="43" y="52"/>
                </a:cubicBezTo>
                <a:cubicBezTo>
                  <a:pt x="45" y="47"/>
                  <a:pt x="45" y="47"/>
                  <a:pt x="45" y="47"/>
                </a:cubicBezTo>
                <a:cubicBezTo>
                  <a:pt x="45" y="46"/>
                  <a:pt x="45" y="46"/>
                  <a:pt x="45" y="46"/>
                </a:cubicBezTo>
                <a:cubicBezTo>
                  <a:pt x="45" y="46"/>
                  <a:pt x="45" y="46"/>
                  <a:pt x="45" y="46"/>
                </a:cubicBezTo>
                <a:cubicBezTo>
                  <a:pt x="43" y="43"/>
                  <a:pt x="43" y="43"/>
                  <a:pt x="43" y="43"/>
                </a:cubicBezTo>
                <a:cubicBezTo>
                  <a:pt x="48" y="43"/>
                  <a:pt x="48" y="43"/>
                  <a:pt x="48" y="43"/>
                </a:cubicBezTo>
                <a:cubicBezTo>
                  <a:pt x="53" y="48"/>
                  <a:pt x="57" y="59"/>
                  <a:pt x="56" y="67"/>
                </a:cubicBezTo>
                <a:cubicBezTo>
                  <a:pt x="37" y="67"/>
                  <a:pt x="18" y="67"/>
                  <a:pt x="0" y="67"/>
                </a:cubicBezTo>
                <a:cubicBezTo>
                  <a:pt x="0" y="60"/>
                  <a:pt x="1" y="49"/>
                  <a:pt x="8" y="43"/>
                </a:cubicBezTo>
                <a:close/>
                <a:moveTo>
                  <a:pt x="44" y="18"/>
                </a:moveTo>
                <a:cubicBezTo>
                  <a:pt x="44" y="18"/>
                  <a:pt x="44" y="18"/>
                  <a:pt x="44" y="18"/>
                </a:cubicBezTo>
                <a:cubicBezTo>
                  <a:pt x="44" y="18"/>
                  <a:pt x="43" y="7"/>
                  <a:pt x="42" y="5"/>
                </a:cubicBezTo>
                <a:cubicBezTo>
                  <a:pt x="42" y="3"/>
                  <a:pt x="36" y="1"/>
                  <a:pt x="31" y="0"/>
                </a:cubicBezTo>
                <a:cubicBezTo>
                  <a:pt x="27" y="0"/>
                  <a:pt x="17" y="1"/>
                  <a:pt x="14" y="3"/>
                </a:cubicBezTo>
                <a:cubicBezTo>
                  <a:pt x="11" y="5"/>
                  <a:pt x="11" y="15"/>
                  <a:pt x="11" y="18"/>
                </a:cubicBezTo>
                <a:cubicBezTo>
                  <a:pt x="11" y="18"/>
                  <a:pt x="11" y="18"/>
                  <a:pt x="11" y="19"/>
                </a:cubicBezTo>
                <a:cubicBezTo>
                  <a:pt x="10" y="19"/>
                  <a:pt x="10" y="19"/>
                  <a:pt x="10" y="19"/>
                </a:cubicBezTo>
                <a:cubicBezTo>
                  <a:pt x="10" y="20"/>
                  <a:pt x="10" y="20"/>
                  <a:pt x="10" y="20"/>
                </a:cubicBezTo>
                <a:cubicBezTo>
                  <a:pt x="10" y="22"/>
                  <a:pt x="10" y="24"/>
                  <a:pt x="11" y="25"/>
                </a:cubicBezTo>
                <a:cubicBezTo>
                  <a:pt x="11" y="26"/>
                  <a:pt x="12" y="27"/>
                  <a:pt x="13" y="28"/>
                </a:cubicBezTo>
                <a:cubicBezTo>
                  <a:pt x="14" y="30"/>
                  <a:pt x="15" y="32"/>
                  <a:pt x="16" y="34"/>
                </a:cubicBezTo>
                <a:cubicBezTo>
                  <a:pt x="17" y="36"/>
                  <a:pt x="18" y="38"/>
                  <a:pt x="21" y="39"/>
                </a:cubicBezTo>
                <a:cubicBezTo>
                  <a:pt x="22" y="40"/>
                  <a:pt x="24" y="40"/>
                  <a:pt x="27" y="40"/>
                </a:cubicBezTo>
                <a:cubicBezTo>
                  <a:pt x="30" y="40"/>
                  <a:pt x="33" y="40"/>
                  <a:pt x="34" y="39"/>
                </a:cubicBezTo>
                <a:cubicBezTo>
                  <a:pt x="36" y="38"/>
                  <a:pt x="38" y="37"/>
                  <a:pt x="39" y="35"/>
                </a:cubicBezTo>
                <a:cubicBezTo>
                  <a:pt x="40" y="33"/>
                  <a:pt x="41" y="30"/>
                  <a:pt x="42" y="28"/>
                </a:cubicBezTo>
                <a:cubicBezTo>
                  <a:pt x="43" y="27"/>
                  <a:pt x="44" y="26"/>
                  <a:pt x="44" y="25"/>
                </a:cubicBezTo>
                <a:cubicBezTo>
                  <a:pt x="45" y="24"/>
                  <a:pt x="45" y="22"/>
                  <a:pt x="45" y="20"/>
                </a:cubicBezTo>
                <a:cubicBezTo>
                  <a:pt x="45" y="19"/>
                  <a:pt x="45" y="19"/>
                  <a:pt x="45" y="19"/>
                </a:cubicBezTo>
                <a:cubicBezTo>
                  <a:pt x="44" y="19"/>
                  <a:pt x="44" y="19"/>
                  <a:pt x="44" y="19"/>
                </a:cubicBezTo>
                <a:cubicBezTo>
                  <a:pt x="44" y="18"/>
                  <a:pt x="44" y="18"/>
                  <a:pt x="44" y="18"/>
                </a:cubicBezTo>
                <a:close/>
              </a:path>
            </a:pathLst>
          </a:custGeom>
          <a:solidFill>
            <a:srgbClr val="418CA3"/>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8" name="文本框 7"/>
          <p:cNvSpPr txBox="1"/>
          <p:nvPr/>
        </p:nvSpPr>
        <p:spPr>
          <a:xfrm>
            <a:off x="1752464" y="1416473"/>
            <a:ext cx="2695575" cy="613694"/>
          </a:xfrm>
          <a:prstGeom prst="rect">
            <a:avLst/>
          </a:prstGeom>
          <a:noFill/>
        </p:spPr>
        <p:txBody>
          <a:bodyPr wrap="square" rtlCol="0">
            <a:spAutoFit/>
          </a:bodyPr>
          <a:lstStyle/>
          <a:p>
            <a:pPr>
              <a:lnSpc>
                <a:spcPct val="150000"/>
              </a:lnSpc>
            </a:pPr>
            <a:r>
              <a:rPr lang="zh-CN" altLang="en-US" sz="1200" dirty="0">
                <a:cs typeface="+mn-ea"/>
                <a:sym typeface="+mn-lt"/>
              </a:rPr>
              <a:t>点击此处输入相关文本内容点击此处输入相关文本内容</a:t>
            </a:r>
            <a:endParaRPr lang="zh-CN" altLang="en-US" sz="1200" dirty="0">
              <a:cs typeface="+mn-ea"/>
              <a:sym typeface="+mn-lt"/>
            </a:endParaRPr>
          </a:p>
        </p:txBody>
      </p:sp>
      <p:sp>
        <p:nvSpPr>
          <p:cNvPr id="9" name="文本框 8"/>
          <p:cNvSpPr txBox="1"/>
          <p:nvPr/>
        </p:nvSpPr>
        <p:spPr>
          <a:xfrm>
            <a:off x="1752463" y="2699075"/>
            <a:ext cx="2695575" cy="613694"/>
          </a:xfrm>
          <a:prstGeom prst="rect">
            <a:avLst/>
          </a:prstGeom>
          <a:noFill/>
        </p:spPr>
        <p:txBody>
          <a:bodyPr wrap="square" rtlCol="0">
            <a:spAutoFit/>
          </a:bodyPr>
          <a:lstStyle/>
          <a:p>
            <a:pPr>
              <a:lnSpc>
                <a:spcPct val="150000"/>
              </a:lnSpc>
            </a:pPr>
            <a:r>
              <a:rPr lang="zh-CN" altLang="en-US" sz="1200" dirty="0">
                <a:cs typeface="+mn-ea"/>
                <a:sym typeface="+mn-lt"/>
              </a:rPr>
              <a:t>点击此处输入相关文本内容点击此处输入相关文本内容</a:t>
            </a:r>
            <a:endParaRPr lang="zh-CN" altLang="en-US" sz="1200" dirty="0">
              <a:cs typeface="+mn-ea"/>
              <a:sym typeface="+mn-lt"/>
            </a:endParaRPr>
          </a:p>
        </p:txBody>
      </p:sp>
      <p:sp>
        <p:nvSpPr>
          <p:cNvPr id="10" name="文本框 9"/>
          <p:cNvSpPr txBox="1"/>
          <p:nvPr/>
        </p:nvSpPr>
        <p:spPr>
          <a:xfrm>
            <a:off x="1754982" y="3900798"/>
            <a:ext cx="2695575" cy="613694"/>
          </a:xfrm>
          <a:prstGeom prst="rect">
            <a:avLst/>
          </a:prstGeom>
          <a:noFill/>
        </p:spPr>
        <p:txBody>
          <a:bodyPr wrap="square" rtlCol="0">
            <a:spAutoFit/>
          </a:bodyPr>
          <a:lstStyle/>
          <a:p>
            <a:pPr>
              <a:lnSpc>
                <a:spcPct val="150000"/>
              </a:lnSpc>
            </a:pPr>
            <a:r>
              <a:rPr lang="zh-CN" altLang="en-US" sz="1200" dirty="0">
                <a:cs typeface="+mn-ea"/>
                <a:sym typeface="+mn-lt"/>
              </a:rPr>
              <a:t>点击此处输入相关文本内容点击此处输入相关文本内容</a:t>
            </a:r>
            <a:endParaRPr lang="zh-CN" altLang="en-US" sz="1200" dirty="0">
              <a:cs typeface="+mn-ea"/>
              <a:sym typeface="+mn-lt"/>
            </a:endParaRPr>
          </a:p>
        </p:txBody>
      </p:sp>
      <p:sp>
        <p:nvSpPr>
          <p:cNvPr id="11" name="文本框 10"/>
          <p:cNvSpPr txBox="1"/>
          <p:nvPr/>
        </p:nvSpPr>
        <p:spPr>
          <a:xfrm>
            <a:off x="1754981" y="5183400"/>
            <a:ext cx="2695575" cy="613694"/>
          </a:xfrm>
          <a:prstGeom prst="rect">
            <a:avLst/>
          </a:prstGeom>
          <a:noFill/>
        </p:spPr>
        <p:txBody>
          <a:bodyPr wrap="square" rtlCol="0">
            <a:spAutoFit/>
          </a:bodyPr>
          <a:lstStyle/>
          <a:p>
            <a:pPr>
              <a:lnSpc>
                <a:spcPct val="150000"/>
              </a:lnSpc>
            </a:pPr>
            <a:r>
              <a:rPr lang="zh-CN" altLang="en-US" sz="1200" dirty="0">
                <a:cs typeface="+mn-ea"/>
                <a:sym typeface="+mn-lt"/>
              </a:rPr>
              <a:t>点击此处输入相关文本内容点击此处输入相关文本内容</a:t>
            </a:r>
            <a:endParaRPr lang="zh-CN" altLang="en-US" sz="1200" dirty="0">
              <a:cs typeface="+mn-ea"/>
              <a:sym typeface="+mn-lt"/>
            </a:endParaRPr>
          </a:p>
        </p:txBody>
      </p:sp>
      <p:sp>
        <p:nvSpPr>
          <p:cNvPr id="12" name="Freeform 191"/>
          <p:cNvSpPr>
            <a:spLocks noEditPoints="1"/>
          </p:cNvSpPr>
          <p:nvPr/>
        </p:nvSpPr>
        <p:spPr bwMode="auto">
          <a:xfrm>
            <a:off x="6626186" y="1392621"/>
            <a:ext cx="446126" cy="457567"/>
          </a:xfrm>
          <a:custGeom>
            <a:avLst/>
            <a:gdLst>
              <a:gd name="T0" fmla="*/ 121007 w 51"/>
              <a:gd name="T1" fmla="*/ 91589 h 52"/>
              <a:gd name="T2" fmla="*/ 179677 w 51"/>
              <a:gd name="T3" fmla="*/ 76935 h 52"/>
              <a:gd name="T4" fmla="*/ 187011 w 51"/>
              <a:gd name="T5" fmla="*/ 120898 h 52"/>
              <a:gd name="T6" fmla="*/ 143008 w 51"/>
              <a:gd name="T7" fmla="*/ 190506 h 52"/>
              <a:gd name="T8" fmla="*/ 132008 w 51"/>
              <a:gd name="T9" fmla="*/ 164861 h 52"/>
              <a:gd name="T10" fmla="*/ 106340 w 51"/>
              <a:gd name="T11" fmla="*/ 190506 h 52"/>
              <a:gd name="T12" fmla="*/ 95339 w 51"/>
              <a:gd name="T13" fmla="*/ 153870 h 52"/>
              <a:gd name="T14" fmla="*/ 69671 w 51"/>
              <a:gd name="T15" fmla="*/ 190506 h 52"/>
              <a:gd name="T16" fmla="*/ 58670 w 51"/>
              <a:gd name="T17" fmla="*/ 164861 h 52"/>
              <a:gd name="T18" fmla="*/ 0 w 51"/>
              <a:gd name="T19" fmla="*/ 190506 h 52"/>
              <a:gd name="T20" fmla="*/ 7334 w 51"/>
              <a:gd name="T21" fmla="*/ 106244 h 52"/>
              <a:gd name="T22" fmla="*/ 36669 w 51"/>
              <a:gd name="T23" fmla="*/ 91589 h 52"/>
              <a:gd name="T24" fmla="*/ 172343 w 51"/>
              <a:gd name="T25" fmla="*/ 21981 h 52"/>
              <a:gd name="T26" fmla="*/ 165010 w 51"/>
              <a:gd name="T27" fmla="*/ 32972 h 52"/>
              <a:gd name="T28" fmla="*/ 179677 w 51"/>
              <a:gd name="T29" fmla="*/ 65944 h 52"/>
              <a:gd name="T30" fmla="*/ 165010 w 51"/>
              <a:gd name="T31" fmla="*/ 65944 h 52"/>
              <a:gd name="T32" fmla="*/ 165010 w 51"/>
              <a:gd name="T33" fmla="*/ 65944 h 52"/>
              <a:gd name="T34" fmla="*/ 165010 w 51"/>
              <a:gd name="T35" fmla="*/ 65944 h 52"/>
              <a:gd name="T36" fmla="*/ 165010 w 51"/>
              <a:gd name="T37" fmla="*/ 65944 h 52"/>
              <a:gd name="T38" fmla="*/ 165010 w 51"/>
              <a:gd name="T39" fmla="*/ 65944 h 52"/>
              <a:gd name="T40" fmla="*/ 161343 w 51"/>
              <a:gd name="T41" fmla="*/ 65944 h 52"/>
              <a:gd name="T42" fmla="*/ 161343 w 51"/>
              <a:gd name="T43" fmla="*/ 65944 h 52"/>
              <a:gd name="T44" fmla="*/ 161343 w 51"/>
              <a:gd name="T45" fmla="*/ 65944 h 52"/>
              <a:gd name="T46" fmla="*/ 146675 w 51"/>
              <a:gd name="T47" fmla="*/ 65944 h 52"/>
              <a:gd name="T48" fmla="*/ 161343 w 51"/>
              <a:gd name="T49" fmla="*/ 32972 h 52"/>
              <a:gd name="T50" fmla="*/ 154009 w 51"/>
              <a:gd name="T51" fmla="*/ 21981 h 52"/>
              <a:gd name="T52" fmla="*/ 165010 w 51"/>
              <a:gd name="T53" fmla="*/ 18318 h 52"/>
              <a:gd name="T54" fmla="*/ 102673 w 51"/>
              <a:gd name="T55" fmla="*/ 3664 h 52"/>
              <a:gd name="T56" fmla="*/ 91672 w 51"/>
              <a:gd name="T57" fmla="*/ 0 h 52"/>
              <a:gd name="T58" fmla="*/ 84338 w 51"/>
              <a:gd name="T59" fmla="*/ 7327 h 52"/>
              <a:gd name="T60" fmla="*/ 88005 w 51"/>
              <a:gd name="T61" fmla="*/ 18318 h 52"/>
              <a:gd name="T62" fmla="*/ 91672 w 51"/>
              <a:gd name="T63" fmla="*/ 65944 h 52"/>
              <a:gd name="T64" fmla="*/ 91672 w 51"/>
              <a:gd name="T65" fmla="*/ 65944 h 52"/>
              <a:gd name="T66" fmla="*/ 91672 w 51"/>
              <a:gd name="T67" fmla="*/ 65944 h 52"/>
              <a:gd name="T68" fmla="*/ 91672 w 51"/>
              <a:gd name="T69" fmla="*/ 65944 h 52"/>
              <a:gd name="T70" fmla="*/ 95339 w 51"/>
              <a:gd name="T71" fmla="*/ 65944 h 52"/>
              <a:gd name="T72" fmla="*/ 95339 w 51"/>
              <a:gd name="T73" fmla="*/ 65944 h 52"/>
              <a:gd name="T74" fmla="*/ 95339 w 51"/>
              <a:gd name="T75" fmla="*/ 65944 h 52"/>
              <a:gd name="T76" fmla="*/ 95339 w 51"/>
              <a:gd name="T77" fmla="*/ 65944 h 52"/>
              <a:gd name="T78" fmla="*/ 95339 w 51"/>
              <a:gd name="T79" fmla="*/ 65944 h 52"/>
              <a:gd name="T80" fmla="*/ 99006 w 51"/>
              <a:gd name="T81" fmla="*/ 21981 h 52"/>
              <a:gd name="T82" fmla="*/ 95339 w 51"/>
              <a:gd name="T83" fmla="*/ 7327 h 52"/>
              <a:gd name="T84" fmla="*/ 33002 w 51"/>
              <a:gd name="T85" fmla="*/ 21981 h 52"/>
              <a:gd name="T86" fmla="*/ 25668 w 51"/>
              <a:gd name="T87" fmla="*/ 32972 h 52"/>
              <a:gd name="T88" fmla="*/ 40336 w 51"/>
              <a:gd name="T89" fmla="*/ 65944 h 52"/>
              <a:gd name="T90" fmla="*/ 25668 w 51"/>
              <a:gd name="T91" fmla="*/ 65944 h 52"/>
              <a:gd name="T92" fmla="*/ 25668 w 51"/>
              <a:gd name="T93" fmla="*/ 65944 h 52"/>
              <a:gd name="T94" fmla="*/ 25668 w 51"/>
              <a:gd name="T95" fmla="*/ 65944 h 52"/>
              <a:gd name="T96" fmla="*/ 22001 w 51"/>
              <a:gd name="T97" fmla="*/ 65944 h 52"/>
              <a:gd name="T98" fmla="*/ 22001 w 51"/>
              <a:gd name="T99" fmla="*/ 65944 h 52"/>
              <a:gd name="T100" fmla="*/ 22001 w 51"/>
              <a:gd name="T101" fmla="*/ 65944 h 52"/>
              <a:gd name="T102" fmla="*/ 22001 w 51"/>
              <a:gd name="T103" fmla="*/ 65944 h 52"/>
              <a:gd name="T104" fmla="*/ 22001 w 51"/>
              <a:gd name="T105" fmla="*/ 65944 h 52"/>
              <a:gd name="T106" fmla="*/ 7334 w 51"/>
              <a:gd name="T107" fmla="*/ 65944 h 52"/>
              <a:gd name="T108" fmla="*/ 22001 w 51"/>
              <a:gd name="T109" fmla="*/ 32972 h 52"/>
              <a:gd name="T110" fmla="*/ 14668 w 51"/>
              <a:gd name="T111" fmla="*/ 21981 h 52"/>
              <a:gd name="T112" fmla="*/ 25668 w 51"/>
              <a:gd name="T113" fmla="*/ 18318 h 5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51" h="52">
                <a:moveTo>
                  <a:pt x="18" y="21"/>
                </a:moveTo>
                <a:cubicBezTo>
                  <a:pt x="33" y="21"/>
                  <a:pt x="33" y="21"/>
                  <a:pt x="33" y="21"/>
                </a:cubicBezTo>
                <a:cubicBezTo>
                  <a:pt x="33" y="25"/>
                  <a:pt x="33" y="25"/>
                  <a:pt x="33" y="25"/>
                </a:cubicBezTo>
                <a:cubicBezTo>
                  <a:pt x="36" y="25"/>
                  <a:pt x="39" y="26"/>
                  <a:pt x="41" y="26"/>
                </a:cubicBezTo>
                <a:cubicBezTo>
                  <a:pt x="41" y="21"/>
                  <a:pt x="41" y="21"/>
                  <a:pt x="41" y="21"/>
                </a:cubicBezTo>
                <a:cubicBezTo>
                  <a:pt x="49" y="21"/>
                  <a:pt x="49" y="21"/>
                  <a:pt x="49" y="21"/>
                </a:cubicBezTo>
                <a:cubicBezTo>
                  <a:pt x="49" y="29"/>
                  <a:pt x="49" y="29"/>
                  <a:pt x="49" y="29"/>
                </a:cubicBezTo>
                <a:cubicBezTo>
                  <a:pt x="49" y="29"/>
                  <a:pt x="48" y="29"/>
                  <a:pt x="48" y="29"/>
                </a:cubicBezTo>
                <a:cubicBezTo>
                  <a:pt x="50" y="30"/>
                  <a:pt x="51" y="32"/>
                  <a:pt x="51" y="33"/>
                </a:cubicBezTo>
                <a:cubicBezTo>
                  <a:pt x="51" y="33"/>
                  <a:pt x="51" y="33"/>
                  <a:pt x="51" y="33"/>
                </a:cubicBezTo>
                <a:cubicBezTo>
                  <a:pt x="51" y="52"/>
                  <a:pt x="51" y="52"/>
                  <a:pt x="51" y="52"/>
                </a:cubicBezTo>
                <a:cubicBezTo>
                  <a:pt x="39" y="52"/>
                  <a:pt x="39" y="52"/>
                  <a:pt x="39" y="52"/>
                </a:cubicBezTo>
                <a:cubicBezTo>
                  <a:pt x="39" y="48"/>
                  <a:pt x="39" y="48"/>
                  <a:pt x="39" y="48"/>
                </a:cubicBezTo>
                <a:cubicBezTo>
                  <a:pt x="39" y="46"/>
                  <a:pt x="38" y="45"/>
                  <a:pt x="36" y="45"/>
                </a:cubicBezTo>
                <a:cubicBezTo>
                  <a:pt x="36" y="45"/>
                  <a:pt x="36" y="45"/>
                  <a:pt x="36" y="45"/>
                </a:cubicBezTo>
                <a:cubicBezTo>
                  <a:pt x="35" y="45"/>
                  <a:pt x="33" y="46"/>
                  <a:pt x="33" y="48"/>
                </a:cubicBezTo>
                <a:cubicBezTo>
                  <a:pt x="33" y="52"/>
                  <a:pt x="33" y="52"/>
                  <a:pt x="33" y="52"/>
                </a:cubicBezTo>
                <a:cubicBezTo>
                  <a:pt x="29" y="52"/>
                  <a:pt x="29" y="52"/>
                  <a:pt x="29" y="52"/>
                </a:cubicBezTo>
                <a:cubicBezTo>
                  <a:pt x="29" y="45"/>
                  <a:pt x="29" y="45"/>
                  <a:pt x="29" y="45"/>
                </a:cubicBezTo>
                <a:cubicBezTo>
                  <a:pt x="29" y="44"/>
                  <a:pt x="28" y="42"/>
                  <a:pt x="26" y="42"/>
                </a:cubicBezTo>
                <a:cubicBezTo>
                  <a:pt x="26" y="42"/>
                  <a:pt x="26" y="42"/>
                  <a:pt x="26" y="42"/>
                </a:cubicBezTo>
                <a:cubicBezTo>
                  <a:pt x="24" y="42"/>
                  <a:pt x="23" y="44"/>
                  <a:pt x="23" y="45"/>
                </a:cubicBezTo>
                <a:cubicBezTo>
                  <a:pt x="23" y="52"/>
                  <a:pt x="23" y="52"/>
                  <a:pt x="23" y="52"/>
                </a:cubicBezTo>
                <a:cubicBezTo>
                  <a:pt x="19" y="52"/>
                  <a:pt x="19" y="52"/>
                  <a:pt x="19" y="52"/>
                </a:cubicBezTo>
                <a:cubicBezTo>
                  <a:pt x="19" y="48"/>
                  <a:pt x="19" y="48"/>
                  <a:pt x="19" y="48"/>
                </a:cubicBezTo>
                <a:cubicBezTo>
                  <a:pt x="19" y="46"/>
                  <a:pt x="18" y="45"/>
                  <a:pt x="16" y="45"/>
                </a:cubicBezTo>
                <a:cubicBezTo>
                  <a:pt x="16" y="45"/>
                  <a:pt x="16" y="45"/>
                  <a:pt x="16" y="45"/>
                </a:cubicBezTo>
                <a:cubicBezTo>
                  <a:pt x="14" y="45"/>
                  <a:pt x="13" y="46"/>
                  <a:pt x="13" y="48"/>
                </a:cubicBezTo>
                <a:cubicBezTo>
                  <a:pt x="13" y="52"/>
                  <a:pt x="13" y="52"/>
                  <a:pt x="13" y="52"/>
                </a:cubicBezTo>
                <a:cubicBezTo>
                  <a:pt x="0" y="52"/>
                  <a:pt x="0" y="52"/>
                  <a:pt x="0" y="52"/>
                </a:cubicBezTo>
                <a:cubicBezTo>
                  <a:pt x="0" y="33"/>
                  <a:pt x="0" y="33"/>
                  <a:pt x="0" y="33"/>
                </a:cubicBezTo>
                <a:cubicBezTo>
                  <a:pt x="0" y="33"/>
                  <a:pt x="0" y="33"/>
                  <a:pt x="0" y="33"/>
                </a:cubicBezTo>
                <a:cubicBezTo>
                  <a:pt x="0" y="31"/>
                  <a:pt x="1" y="30"/>
                  <a:pt x="2" y="29"/>
                </a:cubicBezTo>
                <a:cubicBezTo>
                  <a:pt x="2" y="21"/>
                  <a:pt x="2" y="21"/>
                  <a:pt x="2" y="21"/>
                </a:cubicBezTo>
                <a:cubicBezTo>
                  <a:pt x="10" y="21"/>
                  <a:pt x="10" y="21"/>
                  <a:pt x="10" y="21"/>
                </a:cubicBezTo>
                <a:cubicBezTo>
                  <a:pt x="10" y="25"/>
                  <a:pt x="10" y="25"/>
                  <a:pt x="10" y="25"/>
                </a:cubicBezTo>
                <a:cubicBezTo>
                  <a:pt x="13" y="25"/>
                  <a:pt x="15" y="25"/>
                  <a:pt x="18" y="24"/>
                </a:cubicBezTo>
                <a:cubicBezTo>
                  <a:pt x="18" y="21"/>
                  <a:pt x="18" y="21"/>
                  <a:pt x="18" y="21"/>
                </a:cubicBezTo>
                <a:close/>
                <a:moveTo>
                  <a:pt x="47" y="6"/>
                </a:moveTo>
                <a:cubicBezTo>
                  <a:pt x="47" y="8"/>
                  <a:pt x="47" y="8"/>
                  <a:pt x="47" y="8"/>
                </a:cubicBezTo>
                <a:cubicBezTo>
                  <a:pt x="45" y="8"/>
                  <a:pt x="45" y="8"/>
                  <a:pt x="45" y="8"/>
                </a:cubicBezTo>
                <a:cubicBezTo>
                  <a:pt x="45" y="9"/>
                  <a:pt x="45" y="9"/>
                  <a:pt x="45" y="9"/>
                </a:cubicBezTo>
                <a:cubicBezTo>
                  <a:pt x="46" y="10"/>
                  <a:pt x="46" y="10"/>
                  <a:pt x="46" y="10"/>
                </a:cubicBezTo>
                <a:cubicBezTo>
                  <a:pt x="46" y="11"/>
                  <a:pt x="46" y="11"/>
                  <a:pt x="46" y="11"/>
                </a:cubicBezTo>
                <a:cubicBezTo>
                  <a:pt x="48" y="14"/>
                  <a:pt x="51" y="15"/>
                  <a:pt x="49" y="18"/>
                </a:cubicBezTo>
                <a:cubicBezTo>
                  <a:pt x="45" y="18"/>
                  <a:pt x="45" y="18"/>
                  <a:pt x="45" y="18"/>
                </a:cubicBezTo>
                <a:cubicBezTo>
                  <a:pt x="45" y="18"/>
                  <a:pt x="45" y="18"/>
                  <a:pt x="45" y="18"/>
                </a:cubicBezTo>
                <a:cubicBezTo>
                  <a:pt x="45" y="18"/>
                  <a:pt x="45" y="18"/>
                  <a:pt x="45" y="18"/>
                </a:cubicBezTo>
                <a:cubicBezTo>
                  <a:pt x="45" y="18"/>
                  <a:pt x="45" y="18"/>
                  <a:pt x="45" y="18"/>
                </a:cubicBezTo>
                <a:cubicBezTo>
                  <a:pt x="45" y="18"/>
                  <a:pt x="45" y="18"/>
                  <a:pt x="45" y="18"/>
                </a:cubicBezTo>
                <a:cubicBezTo>
                  <a:pt x="45" y="18"/>
                  <a:pt x="45" y="18"/>
                  <a:pt x="45" y="18"/>
                </a:cubicBezTo>
                <a:cubicBezTo>
                  <a:pt x="45" y="18"/>
                  <a:pt x="45" y="18"/>
                  <a:pt x="45" y="18"/>
                </a:cubicBezTo>
                <a:cubicBezTo>
                  <a:pt x="45" y="18"/>
                  <a:pt x="45" y="18"/>
                  <a:pt x="45" y="18"/>
                </a:cubicBezTo>
                <a:cubicBezTo>
                  <a:pt x="45" y="18"/>
                  <a:pt x="45" y="18"/>
                  <a:pt x="45" y="18"/>
                </a:cubicBezTo>
                <a:cubicBezTo>
                  <a:pt x="45" y="18"/>
                  <a:pt x="45" y="18"/>
                  <a:pt x="45" y="18"/>
                </a:cubicBezTo>
                <a:cubicBezTo>
                  <a:pt x="45" y="18"/>
                  <a:pt x="45" y="18"/>
                  <a:pt x="45" y="18"/>
                </a:cubicBezTo>
                <a:cubicBezTo>
                  <a:pt x="45" y="18"/>
                  <a:pt x="45" y="18"/>
                  <a:pt x="45" y="18"/>
                </a:cubicBezTo>
                <a:cubicBezTo>
                  <a:pt x="45" y="18"/>
                  <a:pt x="45" y="18"/>
                  <a:pt x="45" y="18"/>
                </a:cubicBezTo>
                <a:cubicBezTo>
                  <a:pt x="45" y="18"/>
                  <a:pt x="45" y="18"/>
                  <a:pt x="45" y="18"/>
                </a:cubicBezTo>
                <a:cubicBezTo>
                  <a:pt x="45" y="18"/>
                  <a:pt x="45" y="18"/>
                  <a:pt x="45" y="18"/>
                </a:cubicBezTo>
                <a:cubicBezTo>
                  <a:pt x="44" y="18"/>
                  <a:pt x="44" y="18"/>
                  <a:pt x="44" y="18"/>
                </a:cubicBezTo>
                <a:cubicBezTo>
                  <a:pt x="44" y="18"/>
                  <a:pt x="44" y="18"/>
                  <a:pt x="44" y="18"/>
                </a:cubicBezTo>
                <a:cubicBezTo>
                  <a:pt x="44" y="18"/>
                  <a:pt x="44" y="18"/>
                  <a:pt x="44" y="18"/>
                </a:cubicBezTo>
                <a:cubicBezTo>
                  <a:pt x="44" y="18"/>
                  <a:pt x="44" y="18"/>
                  <a:pt x="44" y="18"/>
                </a:cubicBezTo>
                <a:cubicBezTo>
                  <a:pt x="44" y="18"/>
                  <a:pt x="44" y="18"/>
                  <a:pt x="44" y="18"/>
                </a:cubicBezTo>
                <a:cubicBezTo>
                  <a:pt x="44" y="18"/>
                  <a:pt x="44" y="18"/>
                  <a:pt x="44" y="18"/>
                </a:cubicBezTo>
                <a:cubicBezTo>
                  <a:pt x="44" y="18"/>
                  <a:pt x="44" y="18"/>
                  <a:pt x="44" y="18"/>
                </a:cubicBezTo>
                <a:cubicBezTo>
                  <a:pt x="44" y="18"/>
                  <a:pt x="44" y="18"/>
                  <a:pt x="44" y="18"/>
                </a:cubicBezTo>
                <a:cubicBezTo>
                  <a:pt x="44" y="18"/>
                  <a:pt x="44" y="18"/>
                  <a:pt x="44" y="18"/>
                </a:cubicBezTo>
                <a:cubicBezTo>
                  <a:pt x="44" y="18"/>
                  <a:pt x="44" y="18"/>
                  <a:pt x="44" y="18"/>
                </a:cubicBezTo>
                <a:cubicBezTo>
                  <a:pt x="44" y="18"/>
                  <a:pt x="44" y="18"/>
                  <a:pt x="44" y="18"/>
                </a:cubicBezTo>
                <a:cubicBezTo>
                  <a:pt x="40" y="18"/>
                  <a:pt x="40" y="18"/>
                  <a:pt x="40" y="18"/>
                </a:cubicBezTo>
                <a:cubicBezTo>
                  <a:pt x="38" y="15"/>
                  <a:pt x="42" y="14"/>
                  <a:pt x="44" y="11"/>
                </a:cubicBezTo>
                <a:cubicBezTo>
                  <a:pt x="43" y="11"/>
                  <a:pt x="43" y="11"/>
                  <a:pt x="43" y="10"/>
                </a:cubicBezTo>
                <a:cubicBezTo>
                  <a:pt x="43" y="10"/>
                  <a:pt x="43" y="9"/>
                  <a:pt x="44" y="9"/>
                </a:cubicBezTo>
                <a:cubicBezTo>
                  <a:pt x="44" y="8"/>
                  <a:pt x="44" y="8"/>
                  <a:pt x="44" y="8"/>
                </a:cubicBezTo>
                <a:cubicBezTo>
                  <a:pt x="42" y="8"/>
                  <a:pt x="42" y="8"/>
                  <a:pt x="42" y="8"/>
                </a:cubicBezTo>
                <a:cubicBezTo>
                  <a:pt x="42" y="6"/>
                  <a:pt x="42" y="6"/>
                  <a:pt x="42" y="6"/>
                </a:cubicBezTo>
                <a:cubicBezTo>
                  <a:pt x="44" y="6"/>
                  <a:pt x="44" y="6"/>
                  <a:pt x="44" y="6"/>
                </a:cubicBezTo>
                <a:cubicBezTo>
                  <a:pt x="44" y="5"/>
                  <a:pt x="44" y="5"/>
                  <a:pt x="44" y="5"/>
                </a:cubicBezTo>
                <a:cubicBezTo>
                  <a:pt x="45" y="5"/>
                  <a:pt x="45" y="5"/>
                  <a:pt x="45" y="5"/>
                </a:cubicBezTo>
                <a:cubicBezTo>
                  <a:pt x="45" y="6"/>
                  <a:pt x="45" y="6"/>
                  <a:pt x="45" y="6"/>
                </a:cubicBezTo>
                <a:cubicBezTo>
                  <a:pt x="47" y="6"/>
                  <a:pt x="47" y="6"/>
                  <a:pt x="47" y="6"/>
                </a:cubicBezTo>
                <a:close/>
                <a:moveTo>
                  <a:pt x="28" y="1"/>
                </a:moveTo>
                <a:cubicBezTo>
                  <a:pt x="26" y="1"/>
                  <a:pt x="26" y="1"/>
                  <a:pt x="26" y="1"/>
                </a:cubicBezTo>
                <a:cubicBezTo>
                  <a:pt x="26" y="0"/>
                  <a:pt x="26" y="0"/>
                  <a:pt x="26" y="0"/>
                </a:cubicBezTo>
                <a:cubicBezTo>
                  <a:pt x="25" y="0"/>
                  <a:pt x="25" y="0"/>
                  <a:pt x="25" y="0"/>
                </a:cubicBezTo>
                <a:cubicBezTo>
                  <a:pt x="25" y="1"/>
                  <a:pt x="25" y="1"/>
                  <a:pt x="25" y="1"/>
                </a:cubicBezTo>
                <a:cubicBezTo>
                  <a:pt x="23" y="1"/>
                  <a:pt x="23" y="1"/>
                  <a:pt x="23" y="1"/>
                </a:cubicBezTo>
                <a:cubicBezTo>
                  <a:pt x="23" y="2"/>
                  <a:pt x="23" y="2"/>
                  <a:pt x="23" y="2"/>
                </a:cubicBezTo>
                <a:cubicBezTo>
                  <a:pt x="25" y="2"/>
                  <a:pt x="25" y="2"/>
                  <a:pt x="25" y="2"/>
                </a:cubicBezTo>
                <a:cubicBezTo>
                  <a:pt x="25" y="4"/>
                  <a:pt x="25" y="4"/>
                  <a:pt x="25" y="4"/>
                </a:cubicBezTo>
                <a:cubicBezTo>
                  <a:pt x="25" y="4"/>
                  <a:pt x="24" y="4"/>
                  <a:pt x="24" y="5"/>
                </a:cubicBezTo>
                <a:cubicBezTo>
                  <a:pt x="24" y="5"/>
                  <a:pt x="24" y="5"/>
                  <a:pt x="25" y="6"/>
                </a:cubicBezTo>
                <a:cubicBezTo>
                  <a:pt x="21" y="10"/>
                  <a:pt x="13" y="12"/>
                  <a:pt x="18" y="18"/>
                </a:cubicBezTo>
                <a:cubicBezTo>
                  <a:pt x="25" y="18"/>
                  <a:pt x="25" y="18"/>
                  <a:pt x="25" y="18"/>
                </a:cubicBezTo>
                <a:cubicBezTo>
                  <a:pt x="25" y="18"/>
                  <a:pt x="25" y="18"/>
                  <a:pt x="25" y="18"/>
                </a:cubicBezTo>
                <a:cubicBezTo>
                  <a:pt x="25" y="18"/>
                  <a:pt x="25" y="18"/>
                  <a:pt x="25" y="18"/>
                </a:cubicBezTo>
                <a:cubicBezTo>
                  <a:pt x="25" y="18"/>
                  <a:pt x="25" y="18"/>
                  <a:pt x="25" y="18"/>
                </a:cubicBezTo>
                <a:cubicBezTo>
                  <a:pt x="25" y="18"/>
                  <a:pt x="25" y="18"/>
                  <a:pt x="25" y="18"/>
                </a:cubicBezTo>
                <a:cubicBezTo>
                  <a:pt x="25" y="18"/>
                  <a:pt x="25" y="18"/>
                  <a:pt x="25" y="18"/>
                </a:cubicBezTo>
                <a:cubicBezTo>
                  <a:pt x="25" y="18"/>
                  <a:pt x="25" y="18"/>
                  <a:pt x="25" y="18"/>
                </a:cubicBezTo>
                <a:cubicBezTo>
                  <a:pt x="25" y="18"/>
                  <a:pt x="25" y="18"/>
                  <a:pt x="25" y="18"/>
                </a:cubicBezTo>
                <a:cubicBezTo>
                  <a:pt x="25" y="18"/>
                  <a:pt x="25" y="18"/>
                  <a:pt x="25" y="18"/>
                </a:cubicBezTo>
                <a:cubicBezTo>
                  <a:pt x="25" y="18"/>
                  <a:pt x="25" y="18"/>
                  <a:pt x="25" y="18"/>
                </a:cubicBezTo>
                <a:cubicBezTo>
                  <a:pt x="25" y="18"/>
                  <a:pt x="25" y="18"/>
                  <a:pt x="25" y="18"/>
                </a:cubicBezTo>
                <a:cubicBezTo>
                  <a:pt x="25" y="18"/>
                  <a:pt x="25" y="18"/>
                  <a:pt x="25" y="18"/>
                </a:cubicBezTo>
                <a:cubicBezTo>
                  <a:pt x="26" y="18"/>
                  <a:pt x="26" y="18"/>
                  <a:pt x="26" y="18"/>
                </a:cubicBezTo>
                <a:cubicBezTo>
                  <a:pt x="26" y="18"/>
                  <a:pt x="26" y="18"/>
                  <a:pt x="26" y="18"/>
                </a:cubicBezTo>
                <a:cubicBezTo>
                  <a:pt x="26" y="18"/>
                  <a:pt x="26" y="18"/>
                  <a:pt x="26" y="18"/>
                </a:cubicBezTo>
                <a:cubicBezTo>
                  <a:pt x="26" y="18"/>
                  <a:pt x="26" y="18"/>
                  <a:pt x="26" y="18"/>
                </a:cubicBezTo>
                <a:cubicBezTo>
                  <a:pt x="26" y="18"/>
                  <a:pt x="26" y="18"/>
                  <a:pt x="26" y="18"/>
                </a:cubicBezTo>
                <a:cubicBezTo>
                  <a:pt x="26" y="18"/>
                  <a:pt x="26" y="18"/>
                  <a:pt x="26" y="18"/>
                </a:cubicBezTo>
                <a:cubicBezTo>
                  <a:pt x="26" y="18"/>
                  <a:pt x="26" y="18"/>
                  <a:pt x="26" y="18"/>
                </a:cubicBezTo>
                <a:cubicBezTo>
                  <a:pt x="26" y="18"/>
                  <a:pt x="26" y="18"/>
                  <a:pt x="26" y="18"/>
                </a:cubicBezTo>
                <a:cubicBezTo>
                  <a:pt x="26" y="18"/>
                  <a:pt x="26" y="18"/>
                  <a:pt x="26" y="18"/>
                </a:cubicBezTo>
                <a:cubicBezTo>
                  <a:pt x="26" y="18"/>
                  <a:pt x="26" y="18"/>
                  <a:pt x="26" y="18"/>
                </a:cubicBezTo>
                <a:cubicBezTo>
                  <a:pt x="26" y="18"/>
                  <a:pt x="26" y="18"/>
                  <a:pt x="26" y="18"/>
                </a:cubicBezTo>
                <a:cubicBezTo>
                  <a:pt x="26" y="18"/>
                  <a:pt x="26" y="18"/>
                  <a:pt x="26" y="18"/>
                </a:cubicBezTo>
                <a:cubicBezTo>
                  <a:pt x="26" y="18"/>
                  <a:pt x="26" y="18"/>
                  <a:pt x="26" y="18"/>
                </a:cubicBezTo>
                <a:cubicBezTo>
                  <a:pt x="26" y="18"/>
                  <a:pt x="26" y="18"/>
                  <a:pt x="26" y="18"/>
                </a:cubicBezTo>
                <a:cubicBezTo>
                  <a:pt x="33" y="18"/>
                  <a:pt x="33" y="18"/>
                  <a:pt x="33" y="18"/>
                </a:cubicBezTo>
                <a:cubicBezTo>
                  <a:pt x="38" y="12"/>
                  <a:pt x="30" y="10"/>
                  <a:pt x="27" y="6"/>
                </a:cubicBezTo>
                <a:cubicBezTo>
                  <a:pt x="27" y="5"/>
                  <a:pt x="27" y="5"/>
                  <a:pt x="27" y="5"/>
                </a:cubicBezTo>
                <a:cubicBezTo>
                  <a:pt x="27" y="4"/>
                  <a:pt x="27" y="4"/>
                  <a:pt x="26" y="4"/>
                </a:cubicBezTo>
                <a:cubicBezTo>
                  <a:pt x="26" y="2"/>
                  <a:pt x="26" y="2"/>
                  <a:pt x="26" y="2"/>
                </a:cubicBezTo>
                <a:cubicBezTo>
                  <a:pt x="28" y="2"/>
                  <a:pt x="28" y="2"/>
                  <a:pt x="28" y="2"/>
                </a:cubicBezTo>
                <a:cubicBezTo>
                  <a:pt x="28" y="1"/>
                  <a:pt x="28" y="1"/>
                  <a:pt x="28" y="1"/>
                </a:cubicBezTo>
                <a:close/>
                <a:moveTo>
                  <a:pt x="9" y="6"/>
                </a:moveTo>
                <a:cubicBezTo>
                  <a:pt x="9" y="8"/>
                  <a:pt x="9" y="8"/>
                  <a:pt x="9" y="8"/>
                </a:cubicBezTo>
                <a:cubicBezTo>
                  <a:pt x="7" y="8"/>
                  <a:pt x="7" y="8"/>
                  <a:pt x="7" y="8"/>
                </a:cubicBezTo>
                <a:cubicBezTo>
                  <a:pt x="7" y="9"/>
                  <a:pt x="7" y="9"/>
                  <a:pt x="7" y="9"/>
                </a:cubicBezTo>
                <a:cubicBezTo>
                  <a:pt x="7" y="10"/>
                  <a:pt x="8" y="10"/>
                  <a:pt x="8" y="10"/>
                </a:cubicBezTo>
                <a:cubicBezTo>
                  <a:pt x="8" y="11"/>
                  <a:pt x="7" y="11"/>
                  <a:pt x="7" y="11"/>
                </a:cubicBezTo>
                <a:cubicBezTo>
                  <a:pt x="9" y="14"/>
                  <a:pt x="13" y="15"/>
                  <a:pt x="11" y="18"/>
                </a:cubicBezTo>
                <a:cubicBezTo>
                  <a:pt x="7" y="18"/>
                  <a:pt x="7" y="18"/>
                  <a:pt x="7" y="18"/>
                </a:cubicBezTo>
                <a:cubicBezTo>
                  <a:pt x="7" y="18"/>
                  <a:pt x="7" y="18"/>
                  <a:pt x="7" y="18"/>
                </a:cubicBezTo>
                <a:cubicBezTo>
                  <a:pt x="7" y="18"/>
                  <a:pt x="7" y="18"/>
                  <a:pt x="7" y="18"/>
                </a:cubicBezTo>
                <a:cubicBezTo>
                  <a:pt x="7" y="18"/>
                  <a:pt x="7" y="18"/>
                  <a:pt x="7" y="18"/>
                </a:cubicBezTo>
                <a:cubicBezTo>
                  <a:pt x="7" y="18"/>
                  <a:pt x="7" y="18"/>
                  <a:pt x="7" y="18"/>
                </a:cubicBezTo>
                <a:cubicBezTo>
                  <a:pt x="7" y="18"/>
                  <a:pt x="7" y="18"/>
                  <a:pt x="7" y="18"/>
                </a:cubicBezTo>
                <a:cubicBezTo>
                  <a:pt x="7" y="18"/>
                  <a:pt x="7" y="18"/>
                  <a:pt x="7" y="18"/>
                </a:cubicBezTo>
                <a:cubicBezTo>
                  <a:pt x="7" y="18"/>
                  <a:pt x="7" y="18"/>
                  <a:pt x="7" y="18"/>
                </a:cubicBezTo>
                <a:cubicBezTo>
                  <a:pt x="7" y="18"/>
                  <a:pt x="7" y="18"/>
                  <a:pt x="7" y="18"/>
                </a:cubicBezTo>
                <a:cubicBezTo>
                  <a:pt x="6" y="18"/>
                  <a:pt x="6" y="18"/>
                  <a:pt x="6" y="18"/>
                </a:cubicBezTo>
                <a:cubicBezTo>
                  <a:pt x="6" y="18"/>
                  <a:pt x="6" y="18"/>
                  <a:pt x="6" y="18"/>
                </a:cubicBezTo>
                <a:cubicBezTo>
                  <a:pt x="6" y="18"/>
                  <a:pt x="6" y="18"/>
                  <a:pt x="6" y="18"/>
                </a:cubicBezTo>
                <a:cubicBezTo>
                  <a:pt x="6" y="18"/>
                  <a:pt x="6" y="18"/>
                  <a:pt x="6" y="18"/>
                </a:cubicBezTo>
                <a:cubicBezTo>
                  <a:pt x="6" y="18"/>
                  <a:pt x="6" y="18"/>
                  <a:pt x="6" y="18"/>
                </a:cubicBezTo>
                <a:cubicBezTo>
                  <a:pt x="6" y="18"/>
                  <a:pt x="6" y="18"/>
                  <a:pt x="6" y="18"/>
                </a:cubicBezTo>
                <a:cubicBezTo>
                  <a:pt x="6" y="18"/>
                  <a:pt x="6" y="18"/>
                  <a:pt x="6" y="18"/>
                </a:cubicBezTo>
                <a:cubicBezTo>
                  <a:pt x="6" y="18"/>
                  <a:pt x="6" y="18"/>
                  <a:pt x="6" y="18"/>
                </a:cubicBezTo>
                <a:cubicBezTo>
                  <a:pt x="6" y="18"/>
                  <a:pt x="6" y="18"/>
                  <a:pt x="6" y="18"/>
                </a:cubicBezTo>
                <a:cubicBezTo>
                  <a:pt x="6" y="18"/>
                  <a:pt x="6" y="18"/>
                  <a:pt x="6" y="18"/>
                </a:cubicBezTo>
                <a:cubicBezTo>
                  <a:pt x="6" y="18"/>
                  <a:pt x="6" y="18"/>
                  <a:pt x="6" y="18"/>
                </a:cubicBezTo>
                <a:cubicBezTo>
                  <a:pt x="6" y="18"/>
                  <a:pt x="6" y="18"/>
                  <a:pt x="6" y="18"/>
                </a:cubicBezTo>
                <a:cubicBezTo>
                  <a:pt x="6" y="18"/>
                  <a:pt x="6" y="18"/>
                  <a:pt x="6" y="18"/>
                </a:cubicBezTo>
                <a:cubicBezTo>
                  <a:pt x="6" y="18"/>
                  <a:pt x="6" y="18"/>
                  <a:pt x="6" y="18"/>
                </a:cubicBezTo>
                <a:cubicBezTo>
                  <a:pt x="6" y="18"/>
                  <a:pt x="6" y="18"/>
                  <a:pt x="6" y="18"/>
                </a:cubicBezTo>
                <a:cubicBezTo>
                  <a:pt x="6" y="18"/>
                  <a:pt x="6" y="18"/>
                  <a:pt x="6" y="18"/>
                </a:cubicBezTo>
                <a:cubicBezTo>
                  <a:pt x="6" y="18"/>
                  <a:pt x="6" y="18"/>
                  <a:pt x="6" y="18"/>
                </a:cubicBezTo>
                <a:cubicBezTo>
                  <a:pt x="2" y="18"/>
                  <a:pt x="2" y="18"/>
                  <a:pt x="2" y="18"/>
                </a:cubicBezTo>
                <a:cubicBezTo>
                  <a:pt x="0" y="15"/>
                  <a:pt x="3" y="14"/>
                  <a:pt x="5" y="11"/>
                </a:cubicBezTo>
                <a:cubicBezTo>
                  <a:pt x="5" y="11"/>
                  <a:pt x="5" y="11"/>
                  <a:pt x="5" y="10"/>
                </a:cubicBezTo>
                <a:cubicBezTo>
                  <a:pt x="5" y="10"/>
                  <a:pt x="5" y="9"/>
                  <a:pt x="6" y="9"/>
                </a:cubicBezTo>
                <a:cubicBezTo>
                  <a:pt x="6" y="8"/>
                  <a:pt x="6" y="8"/>
                  <a:pt x="6" y="8"/>
                </a:cubicBezTo>
                <a:cubicBezTo>
                  <a:pt x="4" y="8"/>
                  <a:pt x="4" y="8"/>
                  <a:pt x="4" y="8"/>
                </a:cubicBezTo>
                <a:cubicBezTo>
                  <a:pt x="4" y="6"/>
                  <a:pt x="4" y="6"/>
                  <a:pt x="4" y="6"/>
                </a:cubicBezTo>
                <a:cubicBezTo>
                  <a:pt x="6" y="6"/>
                  <a:pt x="6" y="6"/>
                  <a:pt x="6" y="6"/>
                </a:cubicBezTo>
                <a:cubicBezTo>
                  <a:pt x="6" y="5"/>
                  <a:pt x="6" y="5"/>
                  <a:pt x="6" y="5"/>
                </a:cubicBezTo>
                <a:cubicBezTo>
                  <a:pt x="7" y="5"/>
                  <a:pt x="7" y="5"/>
                  <a:pt x="7" y="5"/>
                </a:cubicBezTo>
                <a:cubicBezTo>
                  <a:pt x="7" y="6"/>
                  <a:pt x="7" y="6"/>
                  <a:pt x="7" y="6"/>
                </a:cubicBezTo>
                <a:lnTo>
                  <a:pt x="9" y="6"/>
                </a:lnTo>
                <a:close/>
              </a:path>
            </a:pathLst>
          </a:custGeom>
          <a:solidFill>
            <a:schemeClr val="bg1"/>
          </a:solidFill>
          <a:ln>
            <a:noFill/>
          </a:ln>
          <a:effectLst>
            <a:outerShdw blurRad="50800" dist="38100" dir="8100000" algn="tr" rotWithShape="0">
              <a:prstClr val="black">
                <a:alpha val="40000"/>
              </a:prst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13" name="Freeform 256"/>
          <p:cNvSpPr>
            <a:spLocks noEditPoints="1"/>
          </p:cNvSpPr>
          <p:nvPr/>
        </p:nvSpPr>
        <p:spPr bwMode="auto">
          <a:xfrm>
            <a:off x="6677543" y="3900798"/>
            <a:ext cx="396508" cy="412243"/>
          </a:xfrm>
          <a:custGeom>
            <a:avLst/>
            <a:gdLst>
              <a:gd name="T0" fmla="*/ 52433 w 114"/>
              <a:gd name="T1" fmla="*/ 207984 h 119"/>
              <a:gd name="T2" fmla="*/ 52433 w 114"/>
              <a:gd name="T3" fmla="*/ 106614 h 119"/>
              <a:gd name="T4" fmla="*/ 0 w 114"/>
              <a:gd name="T5" fmla="*/ 106614 h 119"/>
              <a:gd name="T6" fmla="*/ 99623 w 114"/>
              <a:gd name="T7" fmla="*/ 0 h 119"/>
              <a:gd name="T8" fmla="*/ 199245 w 114"/>
              <a:gd name="T9" fmla="*/ 106614 h 119"/>
              <a:gd name="T10" fmla="*/ 150308 w 114"/>
              <a:gd name="T11" fmla="*/ 106614 h 119"/>
              <a:gd name="T12" fmla="*/ 150308 w 114"/>
              <a:gd name="T13" fmla="*/ 207984 h 119"/>
              <a:gd name="T14" fmla="*/ 52433 w 114"/>
              <a:gd name="T15" fmla="*/ 207984 h 119"/>
              <a:gd name="T16" fmla="*/ 52433 w 114"/>
              <a:gd name="T17" fmla="*/ 207984 h 119"/>
              <a:gd name="T18" fmla="*/ 96127 w 114"/>
              <a:gd name="T19" fmla="*/ 29712 h 119"/>
              <a:gd name="T20" fmla="*/ 43694 w 114"/>
              <a:gd name="T21" fmla="*/ 87388 h 119"/>
              <a:gd name="T22" fmla="*/ 69911 w 114"/>
              <a:gd name="T23" fmla="*/ 87388 h 119"/>
              <a:gd name="T24" fmla="*/ 69911 w 114"/>
              <a:gd name="T25" fmla="*/ 153803 h 119"/>
              <a:gd name="T26" fmla="*/ 85640 w 114"/>
              <a:gd name="T27" fmla="*/ 153803 h 119"/>
              <a:gd name="T28" fmla="*/ 96127 w 114"/>
              <a:gd name="T29" fmla="*/ 29712 h 119"/>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14" h="119">
                <a:moveTo>
                  <a:pt x="30" y="119"/>
                </a:moveTo>
                <a:lnTo>
                  <a:pt x="30" y="61"/>
                </a:lnTo>
                <a:lnTo>
                  <a:pt x="0" y="61"/>
                </a:lnTo>
                <a:lnTo>
                  <a:pt x="57" y="0"/>
                </a:lnTo>
                <a:lnTo>
                  <a:pt x="114" y="61"/>
                </a:lnTo>
                <a:lnTo>
                  <a:pt x="86" y="61"/>
                </a:lnTo>
                <a:lnTo>
                  <a:pt x="86" y="119"/>
                </a:lnTo>
                <a:lnTo>
                  <a:pt x="30" y="119"/>
                </a:lnTo>
                <a:close/>
                <a:moveTo>
                  <a:pt x="55" y="17"/>
                </a:moveTo>
                <a:lnTo>
                  <a:pt x="25" y="50"/>
                </a:lnTo>
                <a:lnTo>
                  <a:pt x="40" y="50"/>
                </a:lnTo>
                <a:lnTo>
                  <a:pt x="40" y="88"/>
                </a:lnTo>
                <a:lnTo>
                  <a:pt x="49" y="88"/>
                </a:lnTo>
                <a:lnTo>
                  <a:pt x="55" y="17"/>
                </a:lnTo>
                <a:close/>
              </a:path>
            </a:pathLst>
          </a:custGeom>
          <a:solidFill>
            <a:schemeClr val="bg1"/>
          </a:solidFill>
          <a:ln>
            <a:noFill/>
          </a:ln>
          <a:effectLst>
            <a:outerShdw blurRad="50800" dist="38100" dir="8100000" algn="tr" rotWithShape="0">
              <a:prstClr val="black">
                <a:alpha val="40000"/>
              </a:prst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14" name="Freeform 265"/>
          <p:cNvSpPr>
            <a:spLocks noEditPoints="1"/>
          </p:cNvSpPr>
          <p:nvPr/>
        </p:nvSpPr>
        <p:spPr bwMode="auto">
          <a:xfrm>
            <a:off x="6677543" y="5348832"/>
            <a:ext cx="396508" cy="418537"/>
          </a:xfrm>
          <a:custGeom>
            <a:avLst/>
            <a:gdLst>
              <a:gd name="T0" fmla="*/ 146812 w 114"/>
              <a:gd name="T1" fmla="*/ 0 h 120"/>
              <a:gd name="T2" fmla="*/ 146812 w 114"/>
              <a:gd name="T3" fmla="*/ 106613 h 120"/>
              <a:gd name="T4" fmla="*/ 199245 w 114"/>
              <a:gd name="T5" fmla="*/ 106613 h 120"/>
              <a:gd name="T6" fmla="*/ 99623 w 114"/>
              <a:gd name="T7" fmla="*/ 209731 h 120"/>
              <a:gd name="T8" fmla="*/ 0 w 114"/>
              <a:gd name="T9" fmla="*/ 106613 h 120"/>
              <a:gd name="T10" fmla="*/ 52433 w 114"/>
              <a:gd name="T11" fmla="*/ 106613 h 120"/>
              <a:gd name="T12" fmla="*/ 52433 w 114"/>
              <a:gd name="T13" fmla="*/ 0 h 120"/>
              <a:gd name="T14" fmla="*/ 146812 w 114"/>
              <a:gd name="T15" fmla="*/ 0 h 120"/>
              <a:gd name="T16" fmla="*/ 146812 w 114"/>
              <a:gd name="T17" fmla="*/ 0 h 120"/>
              <a:gd name="T18" fmla="*/ 103118 w 114"/>
              <a:gd name="T19" fmla="*/ 180019 h 120"/>
              <a:gd name="T20" fmla="*/ 155551 w 114"/>
              <a:gd name="T21" fmla="*/ 120595 h 120"/>
              <a:gd name="T22" fmla="*/ 129334 w 114"/>
              <a:gd name="T23" fmla="*/ 120595 h 120"/>
              <a:gd name="T24" fmla="*/ 129334 w 114"/>
              <a:gd name="T25" fmla="*/ 55928 h 120"/>
              <a:gd name="T26" fmla="*/ 113605 w 114"/>
              <a:gd name="T27" fmla="*/ 55928 h 120"/>
              <a:gd name="T28" fmla="*/ 103118 w 114"/>
              <a:gd name="T29" fmla="*/ 180019 h 12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14" h="120">
                <a:moveTo>
                  <a:pt x="84" y="0"/>
                </a:moveTo>
                <a:lnTo>
                  <a:pt x="84" y="61"/>
                </a:lnTo>
                <a:lnTo>
                  <a:pt x="114" y="61"/>
                </a:lnTo>
                <a:lnTo>
                  <a:pt x="57" y="120"/>
                </a:lnTo>
                <a:lnTo>
                  <a:pt x="0" y="61"/>
                </a:lnTo>
                <a:lnTo>
                  <a:pt x="30" y="61"/>
                </a:lnTo>
                <a:lnTo>
                  <a:pt x="30" y="0"/>
                </a:lnTo>
                <a:lnTo>
                  <a:pt x="84" y="0"/>
                </a:lnTo>
                <a:close/>
                <a:moveTo>
                  <a:pt x="59" y="103"/>
                </a:moveTo>
                <a:lnTo>
                  <a:pt x="89" y="69"/>
                </a:lnTo>
                <a:lnTo>
                  <a:pt x="74" y="69"/>
                </a:lnTo>
                <a:lnTo>
                  <a:pt x="74" y="32"/>
                </a:lnTo>
                <a:lnTo>
                  <a:pt x="65" y="32"/>
                </a:lnTo>
                <a:lnTo>
                  <a:pt x="59" y="103"/>
                </a:lnTo>
                <a:close/>
              </a:path>
            </a:pathLst>
          </a:custGeom>
          <a:solidFill>
            <a:schemeClr val="bg1"/>
          </a:solidFill>
          <a:ln>
            <a:noFill/>
          </a:ln>
          <a:effectLst>
            <a:outerShdw blurRad="50800" dist="38100" dir="8100000" algn="tr" rotWithShape="0">
              <a:prstClr val="black">
                <a:alpha val="40000"/>
              </a:prst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15" name="Freeform 289"/>
          <p:cNvSpPr>
            <a:spLocks noEditPoints="1"/>
          </p:cNvSpPr>
          <p:nvPr/>
        </p:nvSpPr>
        <p:spPr bwMode="auto">
          <a:xfrm>
            <a:off x="6677543" y="2809854"/>
            <a:ext cx="446126" cy="412243"/>
          </a:xfrm>
          <a:custGeom>
            <a:avLst/>
            <a:gdLst>
              <a:gd name="T0" fmla="*/ 33079 w 68"/>
              <a:gd name="T1" fmla="*/ 0 h 63"/>
              <a:gd name="T2" fmla="*/ 172746 w 68"/>
              <a:gd name="T3" fmla="*/ 0 h 63"/>
              <a:gd name="T4" fmla="*/ 194798 w 68"/>
              <a:gd name="T5" fmla="*/ 10986 h 63"/>
              <a:gd name="T6" fmla="*/ 202149 w 68"/>
              <a:gd name="T7" fmla="*/ 29296 h 63"/>
              <a:gd name="T8" fmla="*/ 202149 w 68"/>
              <a:gd name="T9" fmla="*/ 117183 h 63"/>
              <a:gd name="T10" fmla="*/ 194798 w 68"/>
              <a:gd name="T11" fmla="*/ 139155 h 63"/>
              <a:gd name="T12" fmla="*/ 172746 w 68"/>
              <a:gd name="T13" fmla="*/ 146479 h 63"/>
              <a:gd name="T14" fmla="*/ 161719 w 68"/>
              <a:gd name="T15" fmla="*/ 146479 h 63"/>
              <a:gd name="T16" fmla="*/ 158044 w 68"/>
              <a:gd name="T17" fmla="*/ 175774 h 63"/>
              <a:gd name="T18" fmla="*/ 158044 w 68"/>
              <a:gd name="T19" fmla="*/ 201408 h 63"/>
              <a:gd name="T20" fmla="*/ 143342 w 68"/>
              <a:gd name="T21" fmla="*/ 183098 h 63"/>
              <a:gd name="T22" fmla="*/ 117614 w 68"/>
              <a:gd name="T23" fmla="*/ 146479 h 63"/>
              <a:gd name="T24" fmla="*/ 33079 w 68"/>
              <a:gd name="T25" fmla="*/ 146479 h 63"/>
              <a:gd name="T26" fmla="*/ 11026 w 68"/>
              <a:gd name="T27" fmla="*/ 139155 h 63"/>
              <a:gd name="T28" fmla="*/ 0 w 68"/>
              <a:gd name="T29" fmla="*/ 117183 h 63"/>
              <a:gd name="T30" fmla="*/ 0 w 68"/>
              <a:gd name="T31" fmla="*/ 29296 h 63"/>
              <a:gd name="T32" fmla="*/ 11026 w 68"/>
              <a:gd name="T33" fmla="*/ 10986 h 63"/>
              <a:gd name="T34" fmla="*/ 33079 w 68"/>
              <a:gd name="T35" fmla="*/ 0 h 63"/>
              <a:gd name="T36" fmla="*/ 220526 w 68"/>
              <a:gd name="T37" fmla="*/ 47606 h 63"/>
              <a:gd name="T38" fmla="*/ 220526 w 68"/>
              <a:gd name="T39" fmla="*/ 117183 h 63"/>
              <a:gd name="T40" fmla="*/ 205825 w 68"/>
              <a:gd name="T41" fmla="*/ 150141 h 63"/>
              <a:gd name="T42" fmla="*/ 180097 w 68"/>
              <a:gd name="T43" fmla="*/ 164789 h 63"/>
              <a:gd name="T44" fmla="*/ 176421 w 68"/>
              <a:gd name="T45" fmla="*/ 190422 h 63"/>
              <a:gd name="T46" fmla="*/ 227877 w 68"/>
              <a:gd name="T47" fmla="*/ 190422 h 63"/>
              <a:gd name="T48" fmla="*/ 249930 w 68"/>
              <a:gd name="T49" fmla="*/ 164789 h 63"/>
              <a:gd name="T50" fmla="*/ 249930 w 68"/>
              <a:gd name="T51" fmla="*/ 69577 h 63"/>
              <a:gd name="T52" fmla="*/ 227877 w 68"/>
              <a:gd name="T53" fmla="*/ 47606 h 63"/>
              <a:gd name="T54" fmla="*/ 220526 w 68"/>
              <a:gd name="T55" fmla="*/ 47606 h 63"/>
              <a:gd name="T56" fmla="*/ 124965 w 68"/>
              <a:gd name="T57" fmla="*/ 190422 h 63"/>
              <a:gd name="T58" fmla="*/ 110263 w 68"/>
              <a:gd name="T59" fmla="*/ 164789 h 63"/>
              <a:gd name="T60" fmla="*/ 47781 w 68"/>
              <a:gd name="T61" fmla="*/ 164789 h 63"/>
              <a:gd name="T62" fmla="*/ 47781 w 68"/>
              <a:gd name="T63" fmla="*/ 164789 h 63"/>
              <a:gd name="T64" fmla="*/ 73509 w 68"/>
              <a:gd name="T65" fmla="*/ 190422 h 63"/>
              <a:gd name="T66" fmla="*/ 77184 w 68"/>
              <a:gd name="T67" fmla="*/ 190422 h 63"/>
              <a:gd name="T68" fmla="*/ 77184 w 68"/>
              <a:gd name="T69" fmla="*/ 230704 h 63"/>
              <a:gd name="T70" fmla="*/ 102912 w 68"/>
              <a:gd name="T71" fmla="*/ 190422 h 63"/>
              <a:gd name="T72" fmla="*/ 124965 w 68"/>
              <a:gd name="T73" fmla="*/ 190422 h 63"/>
              <a:gd name="T74" fmla="*/ 172746 w 68"/>
              <a:gd name="T75" fmla="*/ 18310 h 63"/>
              <a:gd name="T76" fmla="*/ 33079 w 68"/>
              <a:gd name="T77" fmla="*/ 18310 h 63"/>
              <a:gd name="T78" fmla="*/ 22053 w 68"/>
              <a:gd name="T79" fmla="*/ 21972 h 63"/>
              <a:gd name="T80" fmla="*/ 18377 w 68"/>
              <a:gd name="T81" fmla="*/ 29296 h 63"/>
              <a:gd name="T82" fmla="*/ 18377 w 68"/>
              <a:gd name="T83" fmla="*/ 117183 h 63"/>
              <a:gd name="T84" fmla="*/ 22053 w 68"/>
              <a:gd name="T85" fmla="*/ 124507 h 63"/>
              <a:gd name="T86" fmla="*/ 33079 w 68"/>
              <a:gd name="T87" fmla="*/ 128169 h 63"/>
              <a:gd name="T88" fmla="*/ 121290 w 68"/>
              <a:gd name="T89" fmla="*/ 128169 h 63"/>
              <a:gd name="T90" fmla="*/ 124965 w 68"/>
              <a:gd name="T91" fmla="*/ 128169 h 63"/>
              <a:gd name="T92" fmla="*/ 128640 w 68"/>
              <a:gd name="T93" fmla="*/ 131831 h 63"/>
              <a:gd name="T94" fmla="*/ 143342 w 68"/>
              <a:gd name="T95" fmla="*/ 153803 h 63"/>
              <a:gd name="T96" fmla="*/ 147018 w 68"/>
              <a:gd name="T97" fmla="*/ 135493 h 63"/>
              <a:gd name="T98" fmla="*/ 147018 w 68"/>
              <a:gd name="T99" fmla="*/ 128169 h 63"/>
              <a:gd name="T100" fmla="*/ 154369 w 68"/>
              <a:gd name="T101" fmla="*/ 128169 h 63"/>
              <a:gd name="T102" fmla="*/ 172746 w 68"/>
              <a:gd name="T103" fmla="*/ 128169 h 63"/>
              <a:gd name="T104" fmla="*/ 180097 w 68"/>
              <a:gd name="T105" fmla="*/ 124507 h 63"/>
              <a:gd name="T106" fmla="*/ 183772 w 68"/>
              <a:gd name="T107" fmla="*/ 117183 h 63"/>
              <a:gd name="T108" fmla="*/ 183772 w 68"/>
              <a:gd name="T109" fmla="*/ 29296 h 63"/>
              <a:gd name="T110" fmla="*/ 180097 w 68"/>
              <a:gd name="T111" fmla="*/ 21972 h 63"/>
              <a:gd name="T112" fmla="*/ 172746 w 68"/>
              <a:gd name="T113" fmla="*/ 18310 h 6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68" h="63">
                <a:moveTo>
                  <a:pt x="9" y="0"/>
                </a:moveTo>
                <a:cubicBezTo>
                  <a:pt x="47" y="0"/>
                  <a:pt x="47" y="0"/>
                  <a:pt x="47" y="0"/>
                </a:cubicBezTo>
                <a:cubicBezTo>
                  <a:pt x="49" y="0"/>
                  <a:pt x="51" y="1"/>
                  <a:pt x="53" y="3"/>
                </a:cubicBezTo>
                <a:cubicBezTo>
                  <a:pt x="54" y="4"/>
                  <a:pt x="55" y="6"/>
                  <a:pt x="55" y="8"/>
                </a:cubicBezTo>
                <a:cubicBezTo>
                  <a:pt x="55" y="32"/>
                  <a:pt x="55" y="32"/>
                  <a:pt x="55" y="32"/>
                </a:cubicBezTo>
                <a:cubicBezTo>
                  <a:pt x="55" y="34"/>
                  <a:pt x="54" y="36"/>
                  <a:pt x="53" y="38"/>
                </a:cubicBezTo>
                <a:cubicBezTo>
                  <a:pt x="51" y="39"/>
                  <a:pt x="49" y="40"/>
                  <a:pt x="47" y="40"/>
                </a:cubicBezTo>
                <a:cubicBezTo>
                  <a:pt x="44" y="40"/>
                  <a:pt x="44" y="40"/>
                  <a:pt x="44" y="40"/>
                </a:cubicBezTo>
                <a:cubicBezTo>
                  <a:pt x="43" y="48"/>
                  <a:pt x="43" y="48"/>
                  <a:pt x="43" y="48"/>
                </a:cubicBezTo>
                <a:cubicBezTo>
                  <a:pt x="43" y="55"/>
                  <a:pt x="43" y="55"/>
                  <a:pt x="43" y="55"/>
                </a:cubicBezTo>
                <a:cubicBezTo>
                  <a:pt x="39" y="50"/>
                  <a:pt x="39" y="50"/>
                  <a:pt x="39" y="50"/>
                </a:cubicBezTo>
                <a:cubicBezTo>
                  <a:pt x="32" y="40"/>
                  <a:pt x="32" y="40"/>
                  <a:pt x="32" y="40"/>
                </a:cubicBezTo>
                <a:cubicBezTo>
                  <a:pt x="9" y="40"/>
                  <a:pt x="9" y="40"/>
                  <a:pt x="9" y="40"/>
                </a:cubicBezTo>
                <a:cubicBezTo>
                  <a:pt x="6" y="40"/>
                  <a:pt x="4" y="39"/>
                  <a:pt x="3" y="38"/>
                </a:cubicBezTo>
                <a:cubicBezTo>
                  <a:pt x="1" y="36"/>
                  <a:pt x="0" y="34"/>
                  <a:pt x="0" y="32"/>
                </a:cubicBezTo>
                <a:cubicBezTo>
                  <a:pt x="0" y="8"/>
                  <a:pt x="0" y="8"/>
                  <a:pt x="0" y="8"/>
                </a:cubicBezTo>
                <a:cubicBezTo>
                  <a:pt x="0" y="6"/>
                  <a:pt x="1" y="4"/>
                  <a:pt x="3" y="3"/>
                </a:cubicBezTo>
                <a:cubicBezTo>
                  <a:pt x="4" y="1"/>
                  <a:pt x="6" y="0"/>
                  <a:pt x="9" y="0"/>
                </a:cubicBezTo>
                <a:close/>
                <a:moveTo>
                  <a:pt x="60" y="13"/>
                </a:moveTo>
                <a:cubicBezTo>
                  <a:pt x="60" y="32"/>
                  <a:pt x="60" y="32"/>
                  <a:pt x="60" y="32"/>
                </a:cubicBezTo>
                <a:cubicBezTo>
                  <a:pt x="60" y="35"/>
                  <a:pt x="59" y="39"/>
                  <a:pt x="56" y="41"/>
                </a:cubicBezTo>
                <a:cubicBezTo>
                  <a:pt x="54" y="43"/>
                  <a:pt x="51" y="44"/>
                  <a:pt x="49" y="45"/>
                </a:cubicBezTo>
                <a:cubicBezTo>
                  <a:pt x="48" y="52"/>
                  <a:pt x="48" y="52"/>
                  <a:pt x="48" y="52"/>
                </a:cubicBezTo>
                <a:cubicBezTo>
                  <a:pt x="62" y="52"/>
                  <a:pt x="62" y="52"/>
                  <a:pt x="62" y="52"/>
                </a:cubicBezTo>
                <a:cubicBezTo>
                  <a:pt x="65" y="52"/>
                  <a:pt x="68" y="49"/>
                  <a:pt x="68" y="45"/>
                </a:cubicBezTo>
                <a:cubicBezTo>
                  <a:pt x="68" y="19"/>
                  <a:pt x="68" y="19"/>
                  <a:pt x="68" y="19"/>
                </a:cubicBezTo>
                <a:cubicBezTo>
                  <a:pt x="68" y="16"/>
                  <a:pt x="65" y="13"/>
                  <a:pt x="62" y="13"/>
                </a:cubicBezTo>
                <a:cubicBezTo>
                  <a:pt x="60" y="13"/>
                  <a:pt x="60" y="13"/>
                  <a:pt x="60" y="13"/>
                </a:cubicBezTo>
                <a:close/>
                <a:moveTo>
                  <a:pt x="34" y="52"/>
                </a:moveTo>
                <a:cubicBezTo>
                  <a:pt x="30" y="45"/>
                  <a:pt x="30" y="45"/>
                  <a:pt x="30" y="45"/>
                </a:cubicBezTo>
                <a:cubicBezTo>
                  <a:pt x="13" y="45"/>
                  <a:pt x="13" y="45"/>
                  <a:pt x="13" y="45"/>
                </a:cubicBezTo>
                <a:cubicBezTo>
                  <a:pt x="13" y="45"/>
                  <a:pt x="13" y="45"/>
                  <a:pt x="13" y="45"/>
                </a:cubicBezTo>
                <a:cubicBezTo>
                  <a:pt x="13" y="49"/>
                  <a:pt x="16" y="52"/>
                  <a:pt x="20" y="52"/>
                </a:cubicBezTo>
                <a:cubicBezTo>
                  <a:pt x="21" y="52"/>
                  <a:pt x="21" y="52"/>
                  <a:pt x="21" y="52"/>
                </a:cubicBezTo>
                <a:cubicBezTo>
                  <a:pt x="21" y="63"/>
                  <a:pt x="21" y="63"/>
                  <a:pt x="21" y="63"/>
                </a:cubicBezTo>
                <a:cubicBezTo>
                  <a:pt x="28" y="52"/>
                  <a:pt x="28" y="52"/>
                  <a:pt x="28" y="52"/>
                </a:cubicBezTo>
                <a:cubicBezTo>
                  <a:pt x="34" y="52"/>
                  <a:pt x="34" y="52"/>
                  <a:pt x="34" y="52"/>
                </a:cubicBezTo>
                <a:close/>
                <a:moveTo>
                  <a:pt x="47" y="5"/>
                </a:moveTo>
                <a:cubicBezTo>
                  <a:pt x="9" y="5"/>
                  <a:pt x="9" y="5"/>
                  <a:pt x="9" y="5"/>
                </a:cubicBezTo>
                <a:cubicBezTo>
                  <a:pt x="8" y="5"/>
                  <a:pt x="7" y="5"/>
                  <a:pt x="6" y="6"/>
                </a:cubicBezTo>
                <a:cubicBezTo>
                  <a:pt x="6" y="7"/>
                  <a:pt x="5" y="7"/>
                  <a:pt x="5" y="8"/>
                </a:cubicBezTo>
                <a:cubicBezTo>
                  <a:pt x="5" y="32"/>
                  <a:pt x="5" y="32"/>
                  <a:pt x="5" y="32"/>
                </a:cubicBezTo>
                <a:cubicBezTo>
                  <a:pt x="5" y="33"/>
                  <a:pt x="6" y="34"/>
                  <a:pt x="6" y="34"/>
                </a:cubicBezTo>
                <a:cubicBezTo>
                  <a:pt x="7" y="35"/>
                  <a:pt x="8" y="35"/>
                  <a:pt x="9" y="35"/>
                </a:cubicBezTo>
                <a:cubicBezTo>
                  <a:pt x="33" y="35"/>
                  <a:pt x="33" y="35"/>
                  <a:pt x="33" y="35"/>
                </a:cubicBezTo>
                <a:cubicBezTo>
                  <a:pt x="34" y="35"/>
                  <a:pt x="34" y="35"/>
                  <a:pt x="34" y="35"/>
                </a:cubicBezTo>
                <a:cubicBezTo>
                  <a:pt x="35" y="36"/>
                  <a:pt x="35" y="36"/>
                  <a:pt x="35" y="36"/>
                </a:cubicBezTo>
                <a:cubicBezTo>
                  <a:pt x="39" y="42"/>
                  <a:pt x="39" y="42"/>
                  <a:pt x="39" y="42"/>
                </a:cubicBezTo>
                <a:cubicBezTo>
                  <a:pt x="40" y="37"/>
                  <a:pt x="40" y="37"/>
                  <a:pt x="40" y="37"/>
                </a:cubicBezTo>
                <a:cubicBezTo>
                  <a:pt x="40" y="35"/>
                  <a:pt x="40" y="35"/>
                  <a:pt x="40" y="35"/>
                </a:cubicBezTo>
                <a:cubicBezTo>
                  <a:pt x="42" y="35"/>
                  <a:pt x="42" y="35"/>
                  <a:pt x="42" y="35"/>
                </a:cubicBezTo>
                <a:cubicBezTo>
                  <a:pt x="47" y="35"/>
                  <a:pt x="47" y="35"/>
                  <a:pt x="47" y="35"/>
                </a:cubicBezTo>
                <a:cubicBezTo>
                  <a:pt x="48" y="35"/>
                  <a:pt x="49" y="35"/>
                  <a:pt x="49" y="34"/>
                </a:cubicBezTo>
                <a:cubicBezTo>
                  <a:pt x="50" y="34"/>
                  <a:pt x="50" y="33"/>
                  <a:pt x="50" y="32"/>
                </a:cubicBezTo>
                <a:cubicBezTo>
                  <a:pt x="50" y="8"/>
                  <a:pt x="50" y="8"/>
                  <a:pt x="50" y="8"/>
                </a:cubicBezTo>
                <a:cubicBezTo>
                  <a:pt x="50" y="7"/>
                  <a:pt x="50" y="7"/>
                  <a:pt x="49" y="6"/>
                </a:cubicBezTo>
                <a:cubicBezTo>
                  <a:pt x="49" y="5"/>
                  <a:pt x="48" y="5"/>
                  <a:pt x="47" y="5"/>
                </a:cubicBezTo>
                <a:close/>
              </a:path>
            </a:pathLst>
          </a:custGeom>
          <a:solidFill>
            <a:schemeClr val="bg1"/>
          </a:solidFill>
          <a:ln>
            <a:noFill/>
          </a:ln>
          <a:effectLst>
            <a:outerShdw blurRad="50800" dist="38100" dir="8100000" algn="tr" rotWithShape="0">
              <a:prstClr val="black">
                <a:alpha val="40000"/>
              </a:prstClr>
            </a:outerShdw>
          </a:effectLst>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16" name="文本框 15"/>
          <p:cNvSpPr txBox="1"/>
          <p:nvPr/>
        </p:nvSpPr>
        <p:spPr>
          <a:xfrm>
            <a:off x="7199867" y="1325224"/>
            <a:ext cx="2695575" cy="613694"/>
          </a:xfrm>
          <a:prstGeom prst="rect">
            <a:avLst/>
          </a:prstGeom>
          <a:noFill/>
        </p:spPr>
        <p:txBody>
          <a:bodyPr wrap="square" rtlCol="0">
            <a:spAutoFit/>
          </a:bodyPr>
          <a:lstStyle/>
          <a:p>
            <a:pPr>
              <a:lnSpc>
                <a:spcPct val="150000"/>
              </a:lnSpc>
            </a:pPr>
            <a:r>
              <a:rPr lang="zh-CN" altLang="en-US" sz="1200" dirty="0">
                <a:solidFill>
                  <a:schemeClr val="bg1"/>
                </a:solidFill>
                <a:cs typeface="+mn-ea"/>
                <a:sym typeface="+mn-lt"/>
              </a:rPr>
              <a:t>点击此处输入相关文本内容点击此处输入相关文本内容</a:t>
            </a:r>
            <a:endParaRPr lang="zh-CN" altLang="en-US" sz="1200" dirty="0">
              <a:solidFill>
                <a:schemeClr val="bg1"/>
              </a:solidFill>
              <a:cs typeface="+mn-ea"/>
              <a:sym typeface="+mn-lt"/>
            </a:endParaRPr>
          </a:p>
        </p:txBody>
      </p:sp>
      <p:sp>
        <p:nvSpPr>
          <p:cNvPr id="17" name="文本框 16"/>
          <p:cNvSpPr txBox="1"/>
          <p:nvPr/>
        </p:nvSpPr>
        <p:spPr>
          <a:xfrm>
            <a:off x="7199866" y="2607826"/>
            <a:ext cx="2695575" cy="613694"/>
          </a:xfrm>
          <a:prstGeom prst="rect">
            <a:avLst/>
          </a:prstGeom>
          <a:noFill/>
        </p:spPr>
        <p:txBody>
          <a:bodyPr wrap="square" rtlCol="0">
            <a:spAutoFit/>
          </a:bodyPr>
          <a:lstStyle/>
          <a:p>
            <a:pPr>
              <a:lnSpc>
                <a:spcPct val="150000"/>
              </a:lnSpc>
            </a:pPr>
            <a:r>
              <a:rPr lang="zh-CN" altLang="en-US" sz="1200" dirty="0">
                <a:solidFill>
                  <a:schemeClr val="bg1"/>
                </a:solidFill>
                <a:cs typeface="+mn-ea"/>
                <a:sym typeface="+mn-lt"/>
              </a:rPr>
              <a:t>点击此处输入相关文本内容点击此处输入相关文本内容</a:t>
            </a:r>
            <a:endParaRPr lang="zh-CN" altLang="en-US" sz="1200" dirty="0">
              <a:solidFill>
                <a:schemeClr val="bg1"/>
              </a:solidFill>
              <a:cs typeface="+mn-ea"/>
              <a:sym typeface="+mn-lt"/>
            </a:endParaRPr>
          </a:p>
        </p:txBody>
      </p:sp>
      <p:sp>
        <p:nvSpPr>
          <p:cNvPr id="18" name="文本框 17"/>
          <p:cNvSpPr txBox="1"/>
          <p:nvPr/>
        </p:nvSpPr>
        <p:spPr>
          <a:xfrm>
            <a:off x="7202385" y="3809549"/>
            <a:ext cx="2695575" cy="613694"/>
          </a:xfrm>
          <a:prstGeom prst="rect">
            <a:avLst/>
          </a:prstGeom>
          <a:noFill/>
        </p:spPr>
        <p:txBody>
          <a:bodyPr wrap="square" rtlCol="0">
            <a:spAutoFit/>
          </a:bodyPr>
          <a:lstStyle/>
          <a:p>
            <a:pPr>
              <a:lnSpc>
                <a:spcPct val="150000"/>
              </a:lnSpc>
            </a:pPr>
            <a:r>
              <a:rPr lang="zh-CN" altLang="en-US" sz="1200" dirty="0">
                <a:solidFill>
                  <a:schemeClr val="bg1"/>
                </a:solidFill>
                <a:cs typeface="+mn-ea"/>
                <a:sym typeface="+mn-lt"/>
              </a:rPr>
              <a:t>点击此处输入相关文本内容点击此处输入相关文本内容</a:t>
            </a:r>
            <a:endParaRPr lang="zh-CN" altLang="en-US" sz="1200" dirty="0">
              <a:solidFill>
                <a:schemeClr val="bg1"/>
              </a:solidFill>
              <a:cs typeface="+mn-ea"/>
              <a:sym typeface="+mn-lt"/>
            </a:endParaRPr>
          </a:p>
        </p:txBody>
      </p:sp>
      <p:sp>
        <p:nvSpPr>
          <p:cNvPr id="19" name="文本框 18"/>
          <p:cNvSpPr txBox="1"/>
          <p:nvPr/>
        </p:nvSpPr>
        <p:spPr>
          <a:xfrm>
            <a:off x="7202384" y="5092151"/>
            <a:ext cx="2695575" cy="613694"/>
          </a:xfrm>
          <a:prstGeom prst="rect">
            <a:avLst/>
          </a:prstGeom>
          <a:noFill/>
        </p:spPr>
        <p:txBody>
          <a:bodyPr wrap="square" rtlCol="0">
            <a:spAutoFit/>
          </a:bodyPr>
          <a:lstStyle/>
          <a:p>
            <a:pPr>
              <a:lnSpc>
                <a:spcPct val="150000"/>
              </a:lnSpc>
            </a:pPr>
            <a:r>
              <a:rPr lang="zh-CN" altLang="en-US" sz="1200" dirty="0">
                <a:solidFill>
                  <a:schemeClr val="bg1"/>
                </a:solidFill>
                <a:cs typeface="+mn-ea"/>
                <a:sym typeface="+mn-lt"/>
              </a:rPr>
              <a:t>点击此处输入相关文本内容点击此处输入相关文本内容</a:t>
            </a:r>
            <a:endParaRPr lang="zh-CN" altLang="en-US" sz="1200" dirty="0">
              <a:solidFill>
                <a:schemeClr val="bg1"/>
              </a:solidFill>
              <a:cs typeface="+mn-ea"/>
              <a:sym typeface="+mn-lt"/>
            </a:endParaRPr>
          </a:p>
        </p:txBody>
      </p:sp>
      <p:sp>
        <p:nvSpPr>
          <p:cNvPr id="21" name="等腰三角形 20"/>
          <p:cNvSpPr/>
          <p:nvPr/>
        </p:nvSpPr>
        <p:spPr>
          <a:xfrm rot="5400000">
            <a:off x="5646921" y="1521127"/>
            <a:ext cx="466511" cy="37022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2" name="等腰三角形 21"/>
          <p:cNvSpPr/>
          <p:nvPr/>
        </p:nvSpPr>
        <p:spPr>
          <a:xfrm rot="16200000">
            <a:off x="5301560" y="2803728"/>
            <a:ext cx="466511" cy="370226"/>
          </a:xfrm>
          <a:prstGeom prst="triangle">
            <a:avLst/>
          </a:prstGeom>
          <a:solidFill>
            <a:srgbClr val="FF6F41">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3" name="等腰三角形 22"/>
          <p:cNvSpPr/>
          <p:nvPr/>
        </p:nvSpPr>
        <p:spPr>
          <a:xfrm rot="5400000">
            <a:off x="5655259" y="4061936"/>
            <a:ext cx="466511" cy="370226"/>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24" name="等腰三角形 23"/>
          <p:cNvSpPr/>
          <p:nvPr/>
        </p:nvSpPr>
        <p:spPr>
          <a:xfrm rot="16200000">
            <a:off x="5302468" y="5293046"/>
            <a:ext cx="466511" cy="370226"/>
          </a:xfrm>
          <a:prstGeom prst="triangle">
            <a:avLst/>
          </a:prstGeom>
          <a:solidFill>
            <a:srgbClr val="FF6F41">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nvGrpSpPr>
          <p:cNvPr id="28" name="组合 27"/>
          <p:cNvGrpSpPr/>
          <p:nvPr/>
        </p:nvGrpSpPr>
        <p:grpSpPr>
          <a:xfrm>
            <a:off x="171450" y="468189"/>
            <a:ext cx="6616971" cy="707886"/>
            <a:chOff x="171450" y="636516"/>
            <a:chExt cx="6616971" cy="707886"/>
          </a:xfrm>
        </p:grpSpPr>
        <p:sp>
          <p:nvSpPr>
            <p:cNvPr id="29" name="文本框 28"/>
            <p:cNvSpPr txBox="1"/>
            <p:nvPr/>
          </p:nvSpPr>
          <p:spPr>
            <a:xfrm>
              <a:off x="337645" y="636516"/>
              <a:ext cx="6450776" cy="707886"/>
            </a:xfrm>
            <a:prstGeom prst="rect">
              <a:avLst/>
            </a:prstGeom>
            <a:noFill/>
          </p:spPr>
          <p:txBody>
            <a:bodyPr wrap="square" rtlCol="0">
              <a:spAutoFit/>
            </a:bodyPr>
            <a:lstStyle/>
            <a:p>
              <a:r>
                <a:rPr lang="zh-CN" altLang="en-US" sz="4000" b="1" dirty="0">
                  <a:solidFill>
                    <a:schemeClr val="tx1">
                      <a:lumMod val="85000"/>
                      <a:lumOff val="15000"/>
                    </a:schemeClr>
                  </a:solidFill>
                  <a:cs typeface="+mn-ea"/>
                  <a:sym typeface="+mn-lt"/>
                </a:rPr>
                <a:t>相关标题文本</a:t>
              </a:r>
              <a:endParaRPr lang="zh-CN" altLang="en-US" sz="4000" b="1" dirty="0">
                <a:solidFill>
                  <a:schemeClr val="tx1">
                    <a:lumMod val="85000"/>
                    <a:lumOff val="15000"/>
                  </a:schemeClr>
                </a:solidFill>
                <a:cs typeface="+mn-ea"/>
                <a:sym typeface="+mn-lt"/>
              </a:endParaRPr>
            </a:p>
          </p:txBody>
        </p:sp>
        <p:sp>
          <p:nvSpPr>
            <p:cNvPr id="30" name="矩形 29"/>
            <p:cNvSpPr/>
            <p:nvPr/>
          </p:nvSpPr>
          <p:spPr>
            <a:xfrm>
              <a:off x="171450" y="718176"/>
              <a:ext cx="166195" cy="544567"/>
            </a:xfrm>
            <a:prstGeom prst="rect">
              <a:avLst/>
            </a:prstGeom>
            <a:solidFill>
              <a:srgbClr val="FF6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p14:dur="250" advClick="0" advTm="3000">
        <p:random/>
      </p:transition>
    </mc:Choice>
    <mc:Fallback>
      <p:transition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arn(inVertical)">
                                      <p:cBhvr>
                                        <p:cTn id="10" dur="500"/>
                                        <p:tgtEl>
                                          <p:spTgt spid="4"/>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arn(inVertical)">
                                      <p:cBhvr>
                                        <p:cTn id="13" dur="500"/>
                                        <p:tgtEl>
                                          <p:spTgt spid="5"/>
                                        </p:tgtEl>
                                      </p:cBhvr>
                                    </p:animEffect>
                                  </p:childTnLst>
                                </p:cTn>
                              </p:par>
                              <p:par>
                                <p:cTn id="14" presetID="16" presetClass="entr" presetSubtype="21"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arn(inVertical)">
                                      <p:cBhvr>
                                        <p:cTn id="16" dur="500"/>
                                        <p:tgtEl>
                                          <p:spTgt spid="6"/>
                                        </p:tgtEl>
                                      </p:cBhvr>
                                    </p:animEffect>
                                  </p:childTnLst>
                                </p:cTn>
                              </p:par>
                              <p:par>
                                <p:cTn id="17" presetID="16" presetClass="entr" presetSubtype="21"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arn(inVertical)">
                                      <p:cBhvr>
                                        <p:cTn id="19" dur="500"/>
                                        <p:tgtEl>
                                          <p:spTgt spid="7"/>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arn(inVertical)">
                                      <p:cBhvr>
                                        <p:cTn id="22" dur="500"/>
                                        <p:tgtEl>
                                          <p:spTgt spid="8"/>
                                        </p:tgtEl>
                                      </p:cBhvr>
                                    </p:animEffect>
                                  </p:childTnLst>
                                </p:cTn>
                              </p:par>
                              <p:par>
                                <p:cTn id="23" presetID="16" presetClass="entr" presetSubtype="21"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Effect transition="in" filter="barn(inVertical)">
                                      <p:cBhvr>
                                        <p:cTn id="25" dur="500"/>
                                        <p:tgtEl>
                                          <p:spTgt spid="9"/>
                                        </p:tgtEl>
                                      </p:cBhvr>
                                    </p:animEffect>
                                  </p:childTnLst>
                                </p:cTn>
                              </p:par>
                              <p:par>
                                <p:cTn id="26" presetID="16" presetClass="entr" presetSubtype="21"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barn(inVertical)">
                                      <p:cBhvr>
                                        <p:cTn id="28" dur="500"/>
                                        <p:tgtEl>
                                          <p:spTgt spid="10"/>
                                        </p:tgtEl>
                                      </p:cBhvr>
                                    </p:animEffect>
                                  </p:childTnLst>
                                </p:cTn>
                              </p:par>
                              <p:par>
                                <p:cTn id="29" presetID="16" presetClass="entr" presetSubtype="21"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barn(inVertical)">
                                      <p:cBhvr>
                                        <p:cTn id="31" dur="500"/>
                                        <p:tgtEl>
                                          <p:spTgt spid="11"/>
                                        </p:tgtEl>
                                      </p:cBhvr>
                                    </p:animEffect>
                                  </p:childTnLst>
                                </p:cTn>
                              </p:par>
                              <p:par>
                                <p:cTn id="32" presetID="16" presetClass="entr" presetSubtype="21"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barn(inVertical)">
                                      <p:cBhvr>
                                        <p:cTn id="34" dur="500"/>
                                        <p:tgtEl>
                                          <p:spTgt spid="12"/>
                                        </p:tgtEl>
                                      </p:cBhvr>
                                    </p:animEffect>
                                  </p:childTnLst>
                                </p:cTn>
                              </p:par>
                              <p:par>
                                <p:cTn id="35" presetID="16" presetClass="entr" presetSubtype="21"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barn(inVertical)">
                                      <p:cBhvr>
                                        <p:cTn id="37" dur="500"/>
                                        <p:tgtEl>
                                          <p:spTgt spid="13"/>
                                        </p:tgtEl>
                                      </p:cBhvr>
                                    </p:animEffect>
                                  </p:childTnLst>
                                </p:cTn>
                              </p:par>
                              <p:par>
                                <p:cTn id="38" presetID="16" presetClass="entr" presetSubtype="21"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barn(inVertical)">
                                      <p:cBhvr>
                                        <p:cTn id="40" dur="500"/>
                                        <p:tgtEl>
                                          <p:spTgt spid="14"/>
                                        </p:tgtEl>
                                      </p:cBhvr>
                                    </p:animEffect>
                                  </p:childTnLst>
                                </p:cTn>
                              </p:par>
                              <p:par>
                                <p:cTn id="41" presetID="16" presetClass="entr" presetSubtype="21" fill="hold" grpId="0" nodeType="withEffect">
                                  <p:stCondLst>
                                    <p:cond delay="0"/>
                                  </p:stCondLst>
                                  <p:childTnLst>
                                    <p:set>
                                      <p:cBhvr>
                                        <p:cTn id="42" dur="1" fill="hold">
                                          <p:stCondLst>
                                            <p:cond delay="0"/>
                                          </p:stCondLst>
                                        </p:cTn>
                                        <p:tgtEl>
                                          <p:spTgt spid="15"/>
                                        </p:tgtEl>
                                        <p:attrNameLst>
                                          <p:attrName>style.visibility</p:attrName>
                                        </p:attrNameLst>
                                      </p:cBhvr>
                                      <p:to>
                                        <p:strVal val="visible"/>
                                      </p:to>
                                    </p:set>
                                    <p:animEffect transition="in" filter="barn(inVertical)">
                                      <p:cBhvr>
                                        <p:cTn id="43" dur="500"/>
                                        <p:tgtEl>
                                          <p:spTgt spid="15"/>
                                        </p:tgtEl>
                                      </p:cBhvr>
                                    </p:animEffect>
                                  </p:childTnLst>
                                </p:cTn>
                              </p:par>
                              <p:par>
                                <p:cTn id="44" presetID="16" presetClass="entr" presetSubtype="21" fill="hold" grpId="0" nodeType="with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barn(inVertical)">
                                      <p:cBhvr>
                                        <p:cTn id="46" dur="500"/>
                                        <p:tgtEl>
                                          <p:spTgt spid="16"/>
                                        </p:tgtEl>
                                      </p:cBhvr>
                                    </p:animEffect>
                                  </p:childTnLst>
                                </p:cTn>
                              </p:par>
                              <p:par>
                                <p:cTn id="47" presetID="16" presetClass="entr" presetSubtype="21"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barn(inVertical)">
                                      <p:cBhvr>
                                        <p:cTn id="49" dur="500"/>
                                        <p:tgtEl>
                                          <p:spTgt spid="17"/>
                                        </p:tgtEl>
                                      </p:cBhvr>
                                    </p:animEffect>
                                  </p:childTnLst>
                                </p:cTn>
                              </p:par>
                              <p:par>
                                <p:cTn id="50" presetID="16" presetClass="entr" presetSubtype="21" fill="hold" grpId="0" nodeType="with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barn(inVertical)">
                                      <p:cBhvr>
                                        <p:cTn id="52" dur="500"/>
                                        <p:tgtEl>
                                          <p:spTgt spid="18"/>
                                        </p:tgtEl>
                                      </p:cBhvr>
                                    </p:animEffect>
                                  </p:childTnLst>
                                </p:cTn>
                              </p:par>
                              <p:par>
                                <p:cTn id="53" presetID="16" presetClass="entr" presetSubtype="21" fill="hold" grpId="0" nodeType="with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barn(inVertical)">
                                      <p:cBhvr>
                                        <p:cTn id="55" dur="500"/>
                                        <p:tgtEl>
                                          <p:spTgt spid="19"/>
                                        </p:tgtEl>
                                      </p:cBhvr>
                                    </p:animEffect>
                                  </p:childTnLst>
                                </p:cTn>
                              </p:par>
                              <p:par>
                                <p:cTn id="56" presetID="16" presetClass="entr" presetSubtype="21"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Effect transition="in" filter="barn(inVertical)">
                                      <p:cBhvr>
                                        <p:cTn id="58" dur="500"/>
                                        <p:tgtEl>
                                          <p:spTgt spid="21"/>
                                        </p:tgtEl>
                                      </p:cBhvr>
                                    </p:animEffect>
                                  </p:childTnLst>
                                </p:cTn>
                              </p:par>
                              <p:par>
                                <p:cTn id="59" presetID="16" presetClass="entr" presetSubtype="21" fill="hold" grpId="0" nodeType="with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barn(inVertical)">
                                      <p:cBhvr>
                                        <p:cTn id="61" dur="500"/>
                                        <p:tgtEl>
                                          <p:spTgt spid="22"/>
                                        </p:tgtEl>
                                      </p:cBhvr>
                                    </p:animEffect>
                                  </p:childTnLst>
                                </p:cTn>
                              </p:par>
                              <p:par>
                                <p:cTn id="62" presetID="16" presetClass="entr" presetSubtype="21" fill="hold" grpId="0" nodeType="withEffect">
                                  <p:stCondLst>
                                    <p:cond delay="0"/>
                                  </p:stCondLst>
                                  <p:childTnLst>
                                    <p:set>
                                      <p:cBhvr>
                                        <p:cTn id="63" dur="1" fill="hold">
                                          <p:stCondLst>
                                            <p:cond delay="0"/>
                                          </p:stCondLst>
                                        </p:cTn>
                                        <p:tgtEl>
                                          <p:spTgt spid="23"/>
                                        </p:tgtEl>
                                        <p:attrNameLst>
                                          <p:attrName>style.visibility</p:attrName>
                                        </p:attrNameLst>
                                      </p:cBhvr>
                                      <p:to>
                                        <p:strVal val="visible"/>
                                      </p:to>
                                    </p:set>
                                    <p:animEffect transition="in" filter="barn(inVertical)">
                                      <p:cBhvr>
                                        <p:cTn id="64" dur="500"/>
                                        <p:tgtEl>
                                          <p:spTgt spid="23"/>
                                        </p:tgtEl>
                                      </p:cBhvr>
                                    </p:animEffect>
                                  </p:childTnLst>
                                </p:cTn>
                              </p:par>
                              <p:par>
                                <p:cTn id="65" presetID="16" presetClass="entr" presetSubtype="21" fill="hold" grpId="0" nodeType="withEffect">
                                  <p:stCondLst>
                                    <p:cond delay="0"/>
                                  </p:stCondLst>
                                  <p:childTnLst>
                                    <p:set>
                                      <p:cBhvr>
                                        <p:cTn id="66" dur="1" fill="hold">
                                          <p:stCondLst>
                                            <p:cond delay="0"/>
                                          </p:stCondLst>
                                        </p:cTn>
                                        <p:tgtEl>
                                          <p:spTgt spid="24"/>
                                        </p:tgtEl>
                                        <p:attrNameLst>
                                          <p:attrName>style.visibility</p:attrName>
                                        </p:attrNameLst>
                                      </p:cBhvr>
                                      <p:to>
                                        <p:strVal val="visible"/>
                                      </p:to>
                                    </p:set>
                                    <p:animEffect transition="in" filter="barn(inVertical)">
                                      <p:cBhvr>
                                        <p:cTn id="67" dur="500"/>
                                        <p:tgtEl>
                                          <p:spTgt spid="24"/>
                                        </p:tgtEl>
                                      </p:cBhvr>
                                    </p:animEffect>
                                  </p:childTnLst>
                                </p:cTn>
                              </p:par>
                              <p:par>
                                <p:cTn id="68" presetID="16" presetClass="entr" presetSubtype="21" fill="hold" nodeType="withEffect">
                                  <p:stCondLst>
                                    <p:cond delay="0"/>
                                  </p:stCondLst>
                                  <p:childTnLst>
                                    <p:set>
                                      <p:cBhvr>
                                        <p:cTn id="69" dur="1" fill="hold">
                                          <p:stCondLst>
                                            <p:cond delay="0"/>
                                          </p:stCondLst>
                                        </p:cTn>
                                        <p:tgtEl>
                                          <p:spTgt spid="28"/>
                                        </p:tgtEl>
                                        <p:attrNameLst>
                                          <p:attrName>style.visibility</p:attrName>
                                        </p:attrNameLst>
                                      </p:cBhvr>
                                      <p:to>
                                        <p:strVal val="visible"/>
                                      </p:to>
                                    </p:set>
                                    <p:animEffect transition="in" filter="barn(inVertical)">
                                      <p:cBhvr>
                                        <p:cTn id="70"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p:bldP spid="9" grpId="0"/>
      <p:bldP spid="10" grpId="0"/>
      <p:bldP spid="11" grpId="0"/>
      <p:bldP spid="12" grpId="0" animBg="1"/>
      <p:bldP spid="13" grpId="0" animBg="1"/>
      <p:bldP spid="14" grpId="0" animBg="1"/>
      <p:bldP spid="15" grpId="0" animBg="1"/>
      <p:bldP spid="16" grpId="0"/>
      <p:bldP spid="17" grpId="0"/>
      <p:bldP spid="18" grpId="0"/>
      <p:bldP spid="19" grpId="0"/>
      <p:bldP spid="21" grpId="0" animBg="1"/>
      <p:bldP spid="22" grpId="0" animBg="1"/>
      <p:bldP spid="23" grpId="0" animBg="1"/>
      <p:bldP spid="2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ïsḻîḓè"/>
          <p:cNvSpPr/>
          <p:nvPr/>
        </p:nvSpPr>
        <p:spPr>
          <a:xfrm flipH="1">
            <a:off x="5260323" y="3284538"/>
            <a:ext cx="357670" cy="2839630"/>
          </a:xfrm>
          <a:prstGeom prst="parallelogram">
            <a:avLst/>
          </a:prstGeom>
          <a:solidFill>
            <a:srgbClr val="FF6F4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cs typeface="+mn-ea"/>
              <a:sym typeface="+mn-lt"/>
            </a:endParaRPr>
          </a:p>
        </p:txBody>
      </p:sp>
      <p:sp>
        <p:nvSpPr>
          <p:cNvPr id="14" name="îṡḷîḑè"/>
          <p:cNvSpPr/>
          <p:nvPr/>
        </p:nvSpPr>
        <p:spPr>
          <a:xfrm>
            <a:off x="6562684" y="1123950"/>
            <a:ext cx="357670" cy="2917183"/>
          </a:xfrm>
          <a:prstGeom prst="parallelogram">
            <a:avLst/>
          </a:prstGeom>
          <a:solidFill>
            <a:srgbClr val="327887"/>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cs typeface="+mn-ea"/>
              <a:sym typeface="+mn-lt"/>
            </a:endParaRPr>
          </a:p>
        </p:txBody>
      </p:sp>
      <p:sp>
        <p:nvSpPr>
          <p:cNvPr id="15" name="iṧľídé"/>
          <p:cNvSpPr/>
          <p:nvPr/>
        </p:nvSpPr>
        <p:spPr>
          <a:xfrm>
            <a:off x="6816079" y="1123950"/>
            <a:ext cx="4656782" cy="2747754"/>
          </a:xfrm>
          <a:prstGeom prst="rect">
            <a:avLst/>
          </a:prstGeom>
          <a:blipFill>
            <a:blip r:embed="rId1" cstate="email"/>
            <a:srcRect/>
            <a:stretch>
              <a:fillRect/>
            </a:stretch>
          </a:blipFill>
          <a:ln w="12700" cap="flat" cmpd="sng" algn="ctr">
            <a:noFill/>
            <a:prstDash val="solid"/>
            <a:miter lim="800000"/>
          </a:ln>
          <a:effectLst>
            <a:outerShdw blurRad="50800" dist="38100" dir="8100000" algn="tr" rotWithShape="0">
              <a:prstClr val="black">
                <a:alpha val="40000"/>
              </a:prstClr>
            </a:outerShdw>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cs typeface="+mn-ea"/>
              <a:sym typeface="+mn-lt"/>
            </a:endParaRPr>
          </a:p>
        </p:txBody>
      </p:sp>
      <p:sp>
        <p:nvSpPr>
          <p:cNvPr id="16" name="îSļîďé"/>
          <p:cNvSpPr/>
          <p:nvPr/>
        </p:nvSpPr>
        <p:spPr>
          <a:xfrm>
            <a:off x="757464" y="3353015"/>
            <a:ext cx="4656782" cy="2791342"/>
          </a:xfrm>
          <a:prstGeom prst="rect">
            <a:avLst/>
          </a:prstGeom>
          <a:blipFill>
            <a:blip r:embed="rId2" cstate="email"/>
            <a:srcRect/>
            <a:stretch>
              <a:fillRect/>
            </a:stretch>
          </a:blipFill>
          <a:ln w="12700" cap="flat" cmpd="sng" algn="ctr">
            <a:noFill/>
            <a:prstDash val="solid"/>
            <a:miter lim="800000"/>
          </a:ln>
          <a:effectLst>
            <a:outerShdw blurRad="50800" dist="38100" dir="8100000" algn="tr" rotWithShape="0">
              <a:prstClr val="black">
                <a:alpha val="40000"/>
              </a:prstClr>
            </a:outerShdw>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cs typeface="+mn-ea"/>
              <a:sym typeface="+mn-lt"/>
            </a:endParaRPr>
          </a:p>
        </p:txBody>
      </p:sp>
      <p:sp>
        <p:nvSpPr>
          <p:cNvPr id="17" name="îṣ1iďê"/>
          <p:cNvSpPr/>
          <p:nvPr/>
        </p:nvSpPr>
        <p:spPr>
          <a:xfrm>
            <a:off x="5015880" y="3175403"/>
            <a:ext cx="2160240" cy="889510"/>
          </a:xfrm>
          <a:prstGeom prst="rect">
            <a:avLst/>
          </a:prstGeom>
          <a:solidFill>
            <a:srgbClr val="FF6F41"/>
          </a:solidFill>
          <a:ln w="57150">
            <a:solidFill>
              <a:srgbClr val="FF6F41"/>
            </a:solidFill>
            <a:round/>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anchor="ctr" anchorCtr="0" forceAA="0" compatLnSpc="1">
            <a:normAutofit/>
          </a:bodyPr>
          <a:lstStyle/>
          <a:p>
            <a:pPr algn="ctr"/>
            <a:r>
              <a:rPr lang="en-US" altLang="zh-CN" sz="2400" b="1" dirty="0">
                <a:solidFill>
                  <a:schemeClr val="bg1"/>
                </a:solidFill>
                <a:cs typeface="+mn-ea"/>
                <a:sym typeface="+mn-lt"/>
              </a:rPr>
              <a:t>Text</a:t>
            </a:r>
            <a:endParaRPr lang="zh-CN" altLang="en-US" sz="2400" b="1" dirty="0">
              <a:solidFill>
                <a:schemeClr val="bg1"/>
              </a:solidFill>
              <a:cs typeface="+mn-ea"/>
              <a:sym typeface="+mn-lt"/>
            </a:endParaRPr>
          </a:p>
        </p:txBody>
      </p:sp>
      <p:sp>
        <p:nvSpPr>
          <p:cNvPr id="18" name="íś1íḋé"/>
          <p:cNvSpPr/>
          <p:nvPr/>
        </p:nvSpPr>
        <p:spPr>
          <a:xfrm>
            <a:off x="743092" y="3216160"/>
            <a:ext cx="4356791" cy="136855"/>
          </a:xfrm>
          <a:prstGeom prst="homePlate">
            <a:avLst/>
          </a:prstGeom>
          <a:solidFill>
            <a:srgbClr val="FF6F41"/>
          </a:solidFill>
          <a:ln w="28575">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fontScale="25000" lnSpcReduction="20000"/>
          </a:bodyPr>
          <a:lstStyle/>
          <a:p>
            <a:pPr algn="ctr"/>
            <a:endParaRPr>
              <a:cs typeface="+mn-ea"/>
              <a:sym typeface="+mn-lt"/>
            </a:endParaRPr>
          </a:p>
        </p:txBody>
      </p:sp>
      <p:sp>
        <p:nvSpPr>
          <p:cNvPr id="25" name="iSḷïdê"/>
          <p:cNvSpPr/>
          <p:nvPr/>
        </p:nvSpPr>
        <p:spPr>
          <a:xfrm rot="10800000">
            <a:off x="7127932" y="3851746"/>
            <a:ext cx="4356791" cy="136855"/>
          </a:xfrm>
          <a:prstGeom prst="homePlate">
            <a:avLst/>
          </a:prstGeom>
          <a:solidFill>
            <a:srgbClr val="327887"/>
          </a:solidFill>
          <a:ln w="28575">
            <a:solidFill>
              <a:schemeClr val="bg1"/>
            </a:solid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4" name="文本框 33"/>
          <p:cNvSpPr txBox="1"/>
          <p:nvPr/>
        </p:nvSpPr>
        <p:spPr>
          <a:xfrm>
            <a:off x="2472395" y="1320084"/>
            <a:ext cx="1107996" cy="369332"/>
          </a:xfrm>
          <a:prstGeom prst="rect">
            <a:avLst/>
          </a:prstGeom>
          <a:noFill/>
        </p:spPr>
        <p:txBody>
          <a:bodyPr wrap="none" rtlCol="0">
            <a:spAutoFit/>
          </a:bodyPr>
          <a:lstStyle/>
          <a:p>
            <a:r>
              <a:rPr lang="zh-CN" altLang="en-US" dirty="0">
                <a:cs typeface="+mn-ea"/>
                <a:sym typeface="+mn-lt"/>
              </a:rPr>
              <a:t>添加标题</a:t>
            </a:r>
            <a:endParaRPr lang="zh-CN" altLang="en-US" dirty="0">
              <a:cs typeface="+mn-ea"/>
              <a:sym typeface="+mn-lt"/>
            </a:endParaRPr>
          </a:p>
        </p:txBody>
      </p:sp>
      <p:sp>
        <p:nvSpPr>
          <p:cNvPr id="35" name="文本框 34"/>
          <p:cNvSpPr txBox="1"/>
          <p:nvPr/>
        </p:nvSpPr>
        <p:spPr>
          <a:xfrm>
            <a:off x="1706093" y="1949028"/>
            <a:ext cx="4856591" cy="1569660"/>
          </a:xfrm>
          <a:prstGeom prst="rect">
            <a:avLst/>
          </a:prstGeom>
          <a:noFill/>
        </p:spPr>
        <p:txBody>
          <a:bodyPr wrap="square" rtlCol="0">
            <a:spAutoFit/>
          </a:bodyPr>
          <a:lstStyle/>
          <a:p>
            <a:pPr>
              <a:lnSpc>
                <a:spcPct val="150000"/>
              </a:lnSpc>
            </a:pPr>
            <a:r>
              <a:rPr lang="zh-CN" altLang="en-US" sz="1200" dirty="0">
                <a:cs typeface="+mn-ea"/>
                <a:sym typeface="+mn-lt"/>
              </a:rPr>
              <a:t>点击输入内容点击输入内容点击输入内容点击输入内容</a:t>
            </a:r>
            <a:endParaRPr lang="zh-CN" altLang="en-US" sz="1200" dirty="0">
              <a:cs typeface="+mn-ea"/>
              <a:sym typeface="+mn-lt"/>
            </a:endParaRPr>
          </a:p>
          <a:p>
            <a:pPr>
              <a:lnSpc>
                <a:spcPct val="150000"/>
              </a:lnSpc>
            </a:pPr>
            <a:r>
              <a:rPr lang="zh-CN" altLang="en-US" sz="1200" dirty="0">
                <a:cs typeface="+mn-ea"/>
                <a:sym typeface="+mn-lt"/>
              </a:rPr>
              <a:t>点击输入内容点击输入内容点击输入内容</a:t>
            </a:r>
            <a:endParaRPr lang="zh-CN" altLang="en-US" sz="1200" dirty="0">
              <a:cs typeface="+mn-ea"/>
              <a:sym typeface="+mn-lt"/>
            </a:endParaRPr>
          </a:p>
          <a:p>
            <a:pPr>
              <a:lnSpc>
                <a:spcPct val="150000"/>
              </a:lnSpc>
            </a:pPr>
            <a:r>
              <a:rPr lang="zh-CN" altLang="en-US" sz="1200" dirty="0">
                <a:cs typeface="+mn-ea"/>
                <a:sym typeface="+mn-lt"/>
              </a:rPr>
              <a:t>点击输入内容点击输入内容</a:t>
            </a:r>
            <a:endParaRPr lang="zh-CN" altLang="en-US" sz="1200" dirty="0">
              <a:cs typeface="+mn-ea"/>
              <a:sym typeface="+mn-lt"/>
            </a:endParaRPr>
          </a:p>
          <a:p>
            <a:pPr>
              <a:lnSpc>
                <a:spcPct val="150000"/>
              </a:lnSpc>
            </a:pPr>
            <a:r>
              <a:rPr lang="zh-CN" altLang="en-US" sz="1200" dirty="0">
                <a:cs typeface="+mn-ea"/>
                <a:sym typeface="+mn-lt"/>
              </a:rPr>
              <a:t>点击输入内容</a:t>
            </a:r>
            <a:endParaRPr lang="zh-CN" altLang="en-US" sz="1200" dirty="0">
              <a:cs typeface="+mn-ea"/>
              <a:sym typeface="+mn-lt"/>
            </a:endParaRPr>
          </a:p>
          <a:p>
            <a:endParaRPr lang="zh-CN" altLang="en-US" sz="1200" dirty="0">
              <a:cs typeface="+mn-ea"/>
              <a:sym typeface="+mn-lt"/>
            </a:endParaRPr>
          </a:p>
          <a:p>
            <a:endParaRPr lang="zh-CN" altLang="en-US" sz="1200" dirty="0">
              <a:cs typeface="+mn-ea"/>
              <a:sym typeface="+mn-lt"/>
            </a:endParaRPr>
          </a:p>
        </p:txBody>
      </p:sp>
      <p:sp>
        <p:nvSpPr>
          <p:cNvPr id="36" name="矩形 35"/>
          <p:cNvSpPr/>
          <p:nvPr/>
        </p:nvSpPr>
        <p:spPr>
          <a:xfrm>
            <a:off x="7914869" y="4295613"/>
            <a:ext cx="1107996" cy="369332"/>
          </a:xfrm>
          <a:prstGeom prst="rect">
            <a:avLst/>
          </a:prstGeom>
        </p:spPr>
        <p:txBody>
          <a:bodyPr wrap="none">
            <a:spAutoFit/>
          </a:bodyPr>
          <a:lstStyle/>
          <a:p>
            <a:r>
              <a:rPr lang="zh-CN" altLang="en-US" dirty="0">
                <a:cs typeface="+mn-ea"/>
                <a:sym typeface="+mn-lt"/>
              </a:rPr>
              <a:t>添加标题</a:t>
            </a:r>
            <a:endParaRPr lang="zh-CN" altLang="en-US" dirty="0">
              <a:cs typeface="+mn-ea"/>
              <a:sym typeface="+mn-lt"/>
            </a:endParaRPr>
          </a:p>
        </p:txBody>
      </p:sp>
      <p:sp>
        <p:nvSpPr>
          <p:cNvPr id="37" name="矩形 36"/>
          <p:cNvSpPr/>
          <p:nvPr/>
        </p:nvSpPr>
        <p:spPr>
          <a:xfrm>
            <a:off x="7098258" y="4916037"/>
            <a:ext cx="6096000" cy="1200329"/>
          </a:xfrm>
          <a:prstGeom prst="rect">
            <a:avLst/>
          </a:prstGeom>
        </p:spPr>
        <p:txBody>
          <a:bodyPr>
            <a:spAutoFit/>
          </a:bodyPr>
          <a:lstStyle/>
          <a:p>
            <a:pPr>
              <a:lnSpc>
                <a:spcPct val="150000"/>
              </a:lnSpc>
            </a:pPr>
            <a:r>
              <a:rPr lang="zh-CN" altLang="en-US" sz="1200" dirty="0">
                <a:cs typeface="+mn-ea"/>
                <a:sym typeface="+mn-lt"/>
              </a:rPr>
              <a:t>点击输入内容点击输入内容点击输入内容点击输入内容</a:t>
            </a:r>
            <a:endParaRPr lang="zh-CN" altLang="en-US" sz="1200" dirty="0">
              <a:cs typeface="+mn-ea"/>
              <a:sym typeface="+mn-lt"/>
            </a:endParaRPr>
          </a:p>
          <a:p>
            <a:pPr>
              <a:lnSpc>
                <a:spcPct val="150000"/>
              </a:lnSpc>
            </a:pPr>
            <a:r>
              <a:rPr lang="zh-CN" altLang="en-US" sz="1200" dirty="0">
                <a:cs typeface="+mn-ea"/>
                <a:sym typeface="+mn-lt"/>
              </a:rPr>
              <a:t>点击输入内容点击输入内容点击输入内容</a:t>
            </a:r>
            <a:endParaRPr lang="zh-CN" altLang="en-US" sz="1200" dirty="0">
              <a:cs typeface="+mn-ea"/>
              <a:sym typeface="+mn-lt"/>
            </a:endParaRPr>
          </a:p>
          <a:p>
            <a:pPr>
              <a:lnSpc>
                <a:spcPct val="150000"/>
              </a:lnSpc>
            </a:pPr>
            <a:r>
              <a:rPr lang="zh-CN" altLang="en-US" sz="1200" dirty="0">
                <a:cs typeface="+mn-ea"/>
                <a:sym typeface="+mn-lt"/>
              </a:rPr>
              <a:t>点击输入内容点击输入内容</a:t>
            </a:r>
            <a:endParaRPr lang="zh-CN" altLang="en-US" sz="1200" dirty="0">
              <a:cs typeface="+mn-ea"/>
              <a:sym typeface="+mn-lt"/>
            </a:endParaRPr>
          </a:p>
          <a:p>
            <a:pPr>
              <a:lnSpc>
                <a:spcPct val="150000"/>
              </a:lnSpc>
            </a:pPr>
            <a:r>
              <a:rPr lang="zh-CN" altLang="en-US" sz="1200" dirty="0">
                <a:cs typeface="+mn-ea"/>
                <a:sym typeface="+mn-lt"/>
              </a:rPr>
              <a:t>点击输入内容</a:t>
            </a:r>
            <a:endParaRPr lang="zh-CN" altLang="en-US" sz="1200" dirty="0">
              <a:cs typeface="+mn-ea"/>
              <a:sym typeface="+mn-lt"/>
            </a:endParaRPr>
          </a:p>
        </p:txBody>
      </p:sp>
      <p:grpSp>
        <p:nvGrpSpPr>
          <p:cNvPr id="19" name="组合 18"/>
          <p:cNvGrpSpPr/>
          <p:nvPr/>
        </p:nvGrpSpPr>
        <p:grpSpPr>
          <a:xfrm>
            <a:off x="171450" y="468189"/>
            <a:ext cx="6616971" cy="707886"/>
            <a:chOff x="171450" y="636516"/>
            <a:chExt cx="6616971" cy="707886"/>
          </a:xfrm>
        </p:grpSpPr>
        <p:sp>
          <p:nvSpPr>
            <p:cNvPr id="20" name="文本框 19"/>
            <p:cNvSpPr txBox="1"/>
            <p:nvPr/>
          </p:nvSpPr>
          <p:spPr>
            <a:xfrm>
              <a:off x="337645" y="636516"/>
              <a:ext cx="6450776" cy="707886"/>
            </a:xfrm>
            <a:prstGeom prst="rect">
              <a:avLst/>
            </a:prstGeom>
            <a:noFill/>
          </p:spPr>
          <p:txBody>
            <a:bodyPr wrap="square" rtlCol="0">
              <a:spAutoFit/>
            </a:bodyPr>
            <a:lstStyle/>
            <a:p>
              <a:r>
                <a:rPr lang="zh-CN" altLang="en-US" sz="4000" b="1" dirty="0">
                  <a:solidFill>
                    <a:schemeClr val="tx1">
                      <a:lumMod val="85000"/>
                      <a:lumOff val="15000"/>
                    </a:schemeClr>
                  </a:solidFill>
                  <a:cs typeface="+mn-ea"/>
                  <a:sym typeface="+mn-lt"/>
                </a:rPr>
                <a:t>相关标题文本</a:t>
              </a:r>
              <a:endParaRPr lang="zh-CN" altLang="en-US" sz="4000" b="1" dirty="0">
                <a:solidFill>
                  <a:schemeClr val="tx1">
                    <a:lumMod val="85000"/>
                    <a:lumOff val="15000"/>
                  </a:schemeClr>
                </a:solidFill>
                <a:cs typeface="+mn-ea"/>
                <a:sym typeface="+mn-lt"/>
              </a:endParaRPr>
            </a:p>
          </p:txBody>
        </p:sp>
        <p:sp>
          <p:nvSpPr>
            <p:cNvPr id="21" name="矩形 20"/>
            <p:cNvSpPr/>
            <p:nvPr/>
          </p:nvSpPr>
          <p:spPr>
            <a:xfrm>
              <a:off x="171450" y="718176"/>
              <a:ext cx="166195" cy="544567"/>
            </a:xfrm>
            <a:prstGeom prst="rect">
              <a:avLst/>
            </a:prstGeom>
            <a:solidFill>
              <a:srgbClr val="FF6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down)">
                                      <p:cBhvr>
                                        <p:cTn id="7" dur="500"/>
                                        <p:tgtEl>
                                          <p:spTgt spid="17"/>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wipe(down)">
                                      <p:cBhvr>
                                        <p:cTn id="11" dur="500"/>
                                        <p:tgtEl>
                                          <p:spTgt spid="1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wipe(down)">
                                      <p:cBhvr>
                                        <p:cTn id="14" dur="500"/>
                                        <p:tgtEl>
                                          <p:spTgt spid="13"/>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wipe(down)">
                                      <p:cBhvr>
                                        <p:cTn id="17" dur="500"/>
                                        <p:tgtEl>
                                          <p:spTgt spid="18"/>
                                        </p:tgtEl>
                                      </p:cBhvr>
                                    </p:animEffect>
                                  </p:childTnLst>
                                </p:cTn>
                              </p:par>
                            </p:childTnLst>
                          </p:cTn>
                        </p:par>
                        <p:par>
                          <p:cTn id="18" fill="hold">
                            <p:stCondLst>
                              <p:cond delay="1000"/>
                            </p:stCondLst>
                            <p:childTnLst>
                              <p:par>
                                <p:cTn id="19" presetID="10" presetClass="entr" presetSubtype="0" fill="hold" grpId="0"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500"/>
                                        <p:tgtEl>
                                          <p:spTgt spid="34"/>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par>
                          <p:cTn id="25" fill="hold">
                            <p:stCondLst>
                              <p:cond delay="1500"/>
                            </p:stCondLst>
                            <p:childTnLst>
                              <p:par>
                                <p:cTn id="26" presetID="22" presetClass="entr" presetSubtype="4" fill="hold" grpId="0"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down)">
                                      <p:cBhvr>
                                        <p:cTn id="28" dur="500"/>
                                        <p:tgtEl>
                                          <p:spTgt spid="15"/>
                                        </p:tgtEl>
                                      </p:cBhvr>
                                    </p:animEffect>
                                  </p:childTnLst>
                                </p:cTn>
                              </p:par>
                              <p:par>
                                <p:cTn id="29" presetID="22" presetClass="entr" presetSubtype="4" fill="hold" grpId="0" nodeType="with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wipe(down)">
                                      <p:cBhvr>
                                        <p:cTn id="31" dur="500"/>
                                        <p:tgtEl>
                                          <p:spTgt spid="25"/>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down)">
                                      <p:cBhvr>
                                        <p:cTn id="34" dur="500"/>
                                        <p:tgtEl>
                                          <p:spTgt spid="14"/>
                                        </p:tgtEl>
                                      </p:cBhvr>
                                    </p:animEffect>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36"/>
                                        </p:tgtEl>
                                        <p:attrNameLst>
                                          <p:attrName>style.visibility</p:attrName>
                                        </p:attrNameLst>
                                      </p:cBhvr>
                                      <p:to>
                                        <p:strVal val="visible"/>
                                      </p:to>
                                    </p:set>
                                    <p:animEffect transition="in" filter="fade">
                                      <p:cBhvr>
                                        <p:cTn id="38" dur="500"/>
                                        <p:tgtEl>
                                          <p:spTgt spid="36"/>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37"/>
                                        </p:tgtEl>
                                        <p:attrNameLst>
                                          <p:attrName>style.visibility</p:attrName>
                                        </p:attrNameLst>
                                      </p:cBhvr>
                                      <p:to>
                                        <p:strVal val="visible"/>
                                      </p:to>
                                    </p:set>
                                    <p:animEffect transition="in" filter="fade">
                                      <p:cBhvr>
                                        <p:cTn id="41" dur="500"/>
                                        <p:tgtEl>
                                          <p:spTgt spid="37"/>
                                        </p:tgtEl>
                                      </p:cBhvr>
                                    </p:animEffect>
                                  </p:childTnLst>
                                </p:cTn>
                              </p:par>
                              <p:par>
                                <p:cTn id="42" presetID="16" presetClass="entr" presetSubtype="21" fill="hold" nodeType="with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barn(inVertical)">
                                      <p:cBhvr>
                                        <p:cTn id="44"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17" grpId="0" animBg="1"/>
      <p:bldP spid="18" grpId="0" animBg="1"/>
      <p:bldP spid="25" grpId="0" animBg="1"/>
      <p:bldP spid="34" grpId="0"/>
      <p:bldP spid="35" grpId="0"/>
      <p:bldP spid="36" grpId="0"/>
      <p:bldP spid="3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email"/>
          <a:stretch>
            <a:fillRect/>
          </a:stretch>
        </p:blipFill>
        <p:spPr>
          <a:xfrm>
            <a:off x="0" y="-3708398"/>
            <a:ext cx="12192000" cy="8128001"/>
          </a:xfrm>
          <a:prstGeom prst="rect">
            <a:avLst/>
          </a:prstGeom>
        </p:spPr>
      </p:pic>
      <p:sp>
        <p:nvSpPr>
          <p:cNvPr id="12" name="文本框 11"/>
          <p:cNvSpPr txBox="1"/>
          <p:nvPr/>
        </p:nvSpPr>
        <p:spPr>
          <a:xfrm>
            <a:off x="1332883" y="4539808"/>
            <a:ext cx="2892944" cy="307777"/>
          </a:xfrm>
          <a:prstGeom prst="rect">
            <a:avLst/>
          </a:prstGeom>
          <a:noFill/>
        </p:spPr>
        <p:txBody>
          <a:bodyPr wrap="square" rtlCol="0">
            <a:spAutoFit/>
          </a:bodyPr>
          <a:lstStyle/>
          <a:p>
            <a:r>
              <a:rPr lang="zh-CN" altLang="en-US" sz="1400" dirty="0">
                <a:solidFill>
                  <a:schemeClr val="bg2">
                    <a:lumMod val="25000"/>
                  </a:schemeClr>
                </a:solidFill>
                <a:cs typeface="+mn-ea"/>
                <a:sym typeface="+mn-lt"/>
              </a:rPr>
              <a:t>输入你的文本内容</a:t>
            </a:r>
            <a:endParaRPr lang="zh-CN" altLang="en-US" sz="1400" dirty="0">
              <a:solidFill>
                <a:schemeClr val="bg2">
                  <a:lumMod val="25000"/>
                </a:schemeClr>
              </a:solidFill>
              <a:cs typeface="+mn-ea"/>
              <a:sym typeface="+mn-lt"/>
            </a:endParaRPr>
          </a:p>
        </p:txBody>
      </p:sp>
      <p:sp>
        <p:nvSpPr>
          <p:cNvPr id="13" name="文本框 12"/>
          <p:cNvSpPr txBox="1"/>
          <p:nvPr/>
        </p:nvSpPr>
        <p:spPr>
          <a:xfrm>
            <a:off x="1332882" y="4936485"/>
            <a:ext cx="10186017" cy="988476"/>
          </a:xfrm>
          <a:prstGeom prst="rect">
            <a:avLst/>
          </a:prstGeom>
          <a:noFill/>
        </p:spPr>
        <p:txBody>
          <a:bodyPr wrap="square" rtlCol="0">
            <a:spAutoFit/>
          </a:bodyPr>
          <a:lstStyle/>
          <a:p>
            <a:pPr>
              <a:lnSpc>
                <a:spcPct val="150000"/>
              </a:lnSpc>
            </a:pPr>
            <a:r>
              <a:rPr lang="en-US" altLang="zh-CN" sz="1000" dirty="0">
                <a:solidFill>
                  <a:schemeClr val="bg2">
                    <a:lumMod val="25000"/>
                  </a:schemeClr>
                </a:solidFill>
                <a:cs typeface="+mn-ea"/>
                <a:sym typeface="+mn-lt"/>
              </a:rPr>
              <a:t>friend started the engine and began to taxi onto the runway of the airport. Mr. Johnson had heard that the most dangerous part of a flight were the take-off and the landing, so he </a:t>
            </a:r>
            <a:r>
              <a:rPr lang="en-US" altLang="zh-CN" sz="1000" dirty="0" err="1">
                <a:solidFill>
                  <a:schemeClr val="bg2">
                    <a:lumMod val="25000"/>
                  </a:schemeClr>
                </a:solidFill>
                <a:cs typeface="+mn-ea"/>
                <a:sym typeface="+mn-lt"/>
              </a:rPr>
              <a:t>wasfriend</a:t>
            </a:r>
            <a:r>
              <a:rPr lang="en-US" altLang="zh-CN" sz="1000" dirty="0">
                <a:solidFill>
                  <a:schemeClr val="bg2">
                    <a:lumMod val="25000"/>
                  </a:schemeClr>
                </a:solidFill>
                <a:cs typeface="+mn-ea"/>
                <a:sym typeface="+mn-lt"/>
              </a:rPr>
              <a:t> started the engine and began to taxi onto the runway of the airport. Mr. Johnson had heard that the most dangerous part of a flight were the take-off and the landing, so he was</a:t>
            </a:r>
            <a:endParaRPr lang="zh-CN" altLang="en-US" sz="1000" dirty="0">
              <a:solidFill>
                <a:schemeClr val="bg2">
                  <a:lumMod val="25000"/>
                </a:schemeClr>
              </a:solidFill>
              <a:cs typeface="+mn-ea"/>
              <a:sym typeface="+mn-lt"/>
            </a:endParaRPr>
          </a:p>
          <a:p>
            <a:pPr>
              <a:lnSpc>
                <a:spcPct val="150000"/>
              </a:lnSpc>
            </a:pPr>
            <a:endParaRPr lang="zh-CN" altLang="en-US" sz="1000" dirty="0">
              <a:solidFill>
                <a:schemeClr val="bg2">
                  <a:lumMod val="25000"/>
                </a:schemeClr>
              </a:solidFill>
              <a:cs typeface="+mn-ea"/>
              <a:sym typeface="+mn-lt"/>
            </a:endParaRPr>
          </a:p>
        </p:txBody>
      </p:sp>
      <p:sp>
        <p:nvSpPr>
          <p:cNvPr id="8" name="矩形 7"/>
          <p:cNvSpPr/>
          <p:nvPr/>
        </p:nvSpPr>
        <p:spPr>
          <a:xfrm>
            <a:off x="1000124" y="-22865"/>
            <a:ext cx="6038851" cy="3276600"/>
          </a:xfrm>
          <a:prstGeom prst="rect">
            <a:avLst/>
          </a:prstGeom>
          <a:solidFill>
            <a:srgbClr val="FF6F41">
              <a:alpha val="63000"/>
            </a:srgbClr>
          </a:solidFill>
          <a:ln>
            <a:noFill/>
          </a:ln>
          <a:effectLst>
            <a:outerShdw blurRad="50800" dist="38100" dir="7560000" sx="107000" sy="107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cs typeface="+mn-ea"/>
              <a:sym typeface="+mn-lt"/>
            </a:endParaRPr>
          </a:p>
        </p:txBody>
      </p:sp>
      <p:sp>
        <p:nvSpPr>
          <p:cNvPr id="9" name="文本框 8"/>
          <p:cNvSpPr txBox="1"/>
          <p:nvPr/>
        </p:nvSpPr>
        <p:spPr>
          <a:xfrm>
            <a:off x="2076449" y="955203"/>
            <a:ext cx="4962526" cy="1015663"/>
          </a:xfrm>
          <a:prstGeom prst="rect">
            <a:avLst/>
          </a:prstGeom>
          <a:noFill/>
          <a:effectLst>
            <a:reflection blurRad="6350" stA="50000" endA="300" endPos="90000" dir="5400000" sy="-100000" algn="bl" rotWithShape="0"/>
          </a:effectLst>
        </p:spPr>
        <p:txBody>
          <a:bodyPr wrap="square" rtlCol="0">
            <a:spAutoFit/>
          </a:bodyPr>
          <a:lstStyle/>
          <a:p>
            <a:pPr lvl="0">
              <a:defRPr/>
            </a:pPr>
            <a:r>
              <a:rPr lang="zh-CN" altLang="en-US" sz="6000" b="1" dirty="0">
                <a:solidFill>
                  <a:prstClr val="white"/>
                </a:solidFill>
                <a:cs typeface="+mn-ea"/>
                <a:sym typeface="+mn-lt"/>
              </a:rPr>
              <a:t>市场情况分析</a:t>
            </a:r>
            <a:endParaRPr lang="zh-CN" altLang="en-US" sz="6000" b="1" dirty="0">
              <a:solidFill>
                <a:prstClr val="white"/>
              </a:solidFill>
              <a:cs typeface="+mn-ea"/>
              <a:sym typeface="+mn-lt"/>
            </a:endParaRPr>
          </a:p>
        </p:txBody>
      </p:sp>
      <p:pic>
        <p:nvPicPr>
          <p:cNvPr id="10" name="图片 9"/>
          <p:cNvPicPr>
            <a:picLocks noChangeAspect="1"/>
          </p:cNvPicPr>
          <p:nvPr/>
        </p:nvPicPr>
        <p:blipFill>
          <a:blip r:embed="rId2"/>
          <a:srcRect/>
          <a:stretch>
            <a:fillRect/>
          </a:stretch>
        </p:blipFill>
        <p:spPr>
          <a:xfrm>
            <a:off x="5191125" y="-22865"/>
            <a:ext cx="128576" cy="3276600"/>
          </a:xfrm>
          <a:custGeom>
            <a:avLst/>
            <a:gdLst>
              <a:gd name="connsiteX0" fmla="*/ 0 w 128576"/>
              <a:gd name="connsiteY0" fmla="*/ 0 h 3276600"/>
              <a:gd name="connsiteX1" fmla="*/ 128576 w 128576"/>
              <a:gd name="connsiteY1" fmla="*/ 0 h 3276600"/>
              <a:gd name="connsiteX2" fmla="*/ 128576 w 128576"/>
              <a:gd name="connsiteY2" fmla="*/ 3276600 h 3276600"/>
              <a:gd name="connsiteX3" fmla="*/ 0 w 128576"/>
              <a:gd name="connsiteY3" fmla="*/ 3276600 h 3276600"/>
              <a:gd name="connsiteX4" fmla="*/ 0 w 128576"/>
              <a:gd name="connsiteY4" fmla="*/ 0 h 3276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576" h="3276600">
                <a:moveTo>
                  <a:pt x="0" y="0"/>
                </a:moveTo>
                <a:lnTo>
                  <a:pt x="128576" y="0"/>
                </a:lnTo>
                <a:lnTo>
                  <a:pt x="128576" y="3276600"/>
                </a:lnTo>
                <a:lnTo>
                  <a:pt x="0" y="3276600"/>
                </a:lnTo>
                <a:lnTo>
                  <a:pt x="0" y="0"/>
                </a:lnTo>
                <a:close/>
              </a:path>
            </a:pathLst>
          </a:custGeom>
        </p:spPr>
      </p:pic>
      <p:sp>
        <p:nvSpPr>
          <p:cNvPr id="14" name="文本框 13"/>
          <p:cNvSpPr txBox="1"/>
          <p:nvPr/>
        </p:nvSpPr>
        <p:spPr>
          <a:xfrm>
            <a:off x="135718" y="383995"/>
            <a:ext cx="2284734" cy="2646878"/>
          </a:xfrm>
          <a:prstGeom prst="rect">
            <a:avLst/>
          </a:prstGeom>
          <a:noFill/>
        </p:spPr>
        <p:txBody>
          <a:bodyPr wrap="square" rtlCol="0">
            <a:spAutoFit/>
          </a:bodyPr>
          <a:lstStyle>
            <a:defPPr>
              <a:defRPr lang="zh-CN"/>
            </a:defPPr>
            <a:lvl1pPr marR="0" lvl="0" indent="0" fontAlgn="auto">
              <a:lnSpc>
                <a:spcPct val="100000"/>
              </a:lnSpc>
              <a:spcBef>
                <a:spcPts val="0"/>
              </a:spcBef>
              <a:spcAft>
                <a:spcPts val="0"/>
              </a:spcAft>
              <a:buClrTx/>
              <a:buSzTx/>
              <a:buFontTx/>
              <a:buNone/>
              <a:defRPr kumimoji="0" sz="16600" b="0" i="0" u="none" strike="noStrike" cap="none" spc="0" normalizeH="0" baseline="0">
                <a:ln>
                  <a:noFill/>
                </a:ln>
                <a:solidFill>
                  <a:prstClr val="white"/>
                </a:solidFill>
                <a:effectLst/>
                <a:uLnTx/>
                <a:uFillTx/>
                <a:latin typeface="Agency FB" panose="020B0503020202020204" pitchFamily="34" charset="0"/>
                <a:cs typeface="+mn-ea"/>
              </a:defRPr>
            </a:lvl1pPr>
          </a:lstStyle>
          <a:p>
            <a:r>
              <a:rPr lang="en-US" altLang="zh-CN" dirty="0">
                <a:sym typeface="+mn-lt"/>
              </a:rPr>
              <a:t>02</a:t>
            </a:r>
            <a:endParaRPr lang="zh-CN" altLang="en-US" dirty="0">
              <a:sym typeface="+mn-lt"/>
            </a:endParaRPr>
          </a:p>
        </p:txBody>
      </p:sp>
      <p:sp>
        <p:nvSpPr>
          <p:cNvPr id="15" name="文本框 14"/>
          <p:cNvSpPr txBox="1"/>
          <p:nvPr/>
        </p:nvSpPr>
        <p:spPr>
          <a:xfrm>
            <a:off x="2217642" y="1910572"/>
            <a:ext cx="3701229" cy="923330"/>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900" b="0" i="0" u="none" strike="noStrike" kern="1200" cap="none" spc="0" normalizeH="0" baseline="0" noProof="0" dirty="0">
                <a:ln>
                  <a:noFill/>
                </a:ln>
                <a:solidFill>
                  <a:prstClr val="white"/>
                </a:solidFill>
                <a:effectLst/>
                <a:uLnTx/>
                <a:uFillTx/>
                <a:cs typeface="+mn-ea"/>
                <a:sym typeface="+mn-lt"/>
              </a:rPr>
              <a:t>her for being silly. Some might even ignore what was said. But this was a moment of affirmation in a young child's life. Time when innocent trust can be nurtured so that it will bloom into faith</a:t>
            </a:r>
            <a:endParaRPr kumimoji="0" lang="zh-CN" altLang="en-US" sz="900" b="0" i="0" u="none" strike="noStrike" kern="1200" cap="none" spc="0" normalizeH="0" baseline="0" noProof="0" dirty="0">
              <a:ln>
                <a:noFill/>
              </a:ln>
              <a:solidFill>
                <a:prstClr val="white"/>
              </a:solidFill>
              <a:effectLst/>
              <a:uLnTx/>
              <a:uFillTx/>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p14:dur="250" advClick="0" advTm="3000">
        <p:random/>
      </p:transition>
    </mc:Choice>
    <mc:Fallback>
      <p:transition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randombar(horizontal)">
                                      <p:cBhvr>
                                        <p:cTn id="10" dur="500"/>
                                        <p:tgtEl>
                                          <p:spTgt spid="12"/>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randombar(horizontal)">
                                      <p:cBhvr>
                                        <p:cTn id="13" dur="500"/>
                                        <p:tgtEl>
                                          <p:spTgt spid="13"/>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down)">
                                      <p:cBhvr>
                                        <p:cTn id="16" dur="500"/>
                                        <p:tgtEl>
                                          <p:spTgt spid="8"/>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par>
                                <p:cTn id="20" presetID="22" presetClass="entr" presetSubtype="4"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down)">
                                      <p:cBhvr>
                                        <p:cTn id="22" dur="500"/>
                                        <p:tgtEl>
                                          <p:spTgt spid="10"/>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down)">
                                      <p:cBhvr>
                                        <p:cTn id="25" dur="500"/>
                                        <p:tgtEl>
                                          <p:spTgt spid="14"/>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down)">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8" grpId="0" animBg="1"/>
      <p:bldP spid="9" grpId="0"/>
      <p:bldP spid="14"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îşḻïḋê"/>
          <p:cNvSpPr/>
          <p:nvPr/>
        </p:nvSpPr>
        <p:spPr>
          <a:xfrm>
            <a:off x="7648575" y="1123950"/>
            <a:ext cx="3871913" cy="5019675"/>
          </a:xfrm>
          <a:prstGeom prst="rect">
            <a:avLst/>
          </a:prstGeom>
          <a:blipFill>
            <a:blip r:embed="rId1" cstate="email"/>
            <a:srcRect/>
            <a:stretch>
              <a:fillRect/>
            </a:stretch>
          </a:blipFill>
          <a:ln w="381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p>
            <a:pPr algn="ctr"/>
            <a:endParaRPr lang="zh-CN" altLang="en-US">
              <a:cs typeface="+mn-ea"/>
              <a:sym typeface="+mn-lt"/>
            </a:endParaRPr>
          </a:p>
        </p:txBody>
      </p:sp>
      <p:sp>
        <p:nvSpPr>
          <p:cNvPr id="5" name="îṣľïḓè"/>
          <p:cNvSpPr/>
          <p:nvPr/>
        </p:nvSpPr>
        <p:spPr>
          <a:xfrm>
            <a:off x="6209537" y="2843228"/>
            <a:ext cx="3666093" cy="1590644"/>
          </a:xfrm>
          <a:prstGeom prst="parallelogram">
            <a:avLst>
              <a:gd name="adj" fmla="val 52419"/>
            </a:avLst>
          </a:prstGeom>
          <a:solidFill>
            <a:schemeClr val="accent2"/>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cs typeface="+mn-ea"/>
              <a:sym typeface="+mn-lt"/>
            </a:endParaRPr>
          </a:p>
        </p:txBody>
      </p:sp>
      <p:sp>
        <p:nvSpPr>
          <p:cNvPr id="6" name="iṣľïḓê"/>
          <p:cNvSpPr/>
          <p:nvPr/>
        </p:nvSpPr>
        <p:spPr>
          <a:xfrm>
            <a:off x="6819014" y="1130300"/>
            <a:ext cx="3666093" cy="1590644"/>
          </a:xfrm>
          <a:prstGeom prst="parallelogram">
            <a:avLst>
              <a:gd name="adj" fmla="val 52419"/>
            </a:avLst>
          </a:prstGeom>
          <a:solidFill>
            <a:srgbClr val="327887"/>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cs typeface="+mn-ea"/>
              <a:sym typeface="+mn-lt"/>
            </a:endParaRPr>
          </a:p>
        </p:txBody>
      </p:sp>
      <p:sp>
        <p:nvSpPr>
          <p:cNvPr id="7" name="íṣ1ïḓe"/>
          <p:cNvSpPr/>
          <p:nvPr/>
        </p:nvSpPr>
        <p:spPr>
          <a:xfrm>
            <a:off x="5600060" y="4556156"/>
            <a:ext cx="3666093" cy="1590644"/>
          </a:xfrm>
          <a:prstGeom prst="parallelogram">
            <a:avLst>
              <a:gd name="adj" fmla="val 52419"/>
            </a:avLst>
          </a:prstGeom>
          <a:solidFill>
            <a:srgbClr val="327887"/>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cs typeface="+mn-ea"/>
              <a:sym typeface="+mn-lt"/>
            </a:endParaRPr>
          </a:p>
        </p:txBody>
      </p:sp>
      <p:sp>
        <p:nvSpPr>
          <p:cNvPr id="8" name="ïṣḻïďè"/>
          <p:cNvSpPr/>
          <p:nvPr/>
        </p:nvSpPr>
        <p:spPr bwMode="auto">
          <a:xfrm>
            <a:off x="8353398" y="1638392"/>
            <a:ext cx="597324" cy="574460"/>
          </a:xfrm>
          <a:custGeom>
            <a:avLst/>
            <a:gdLst>
              <a:gd name="connsiteX0" fmla="*/ 61288 w 609549"/>
              <a:gd name="connsiteY0" fmla="*/ 383285 h 586216"/>
              <a:gd name="connsiteX1" fmla="*/ 71162 w 609549"/>
              <a:gd name="connsiteY1" fmla="*/ 387101 h 586216"/>
              <a:gd name="connsiteX2" fmla="*/ 120018 w 609549"/>
              <a:gd name="connsiteY2" fmla="*/ 435892 h 586216"/>
              <a:gd name="connsiteX3" fmla="*/ 120018 w 609549"/>
              <a:gd name="connsiteY3" fmla="*/ 454200 h 586216"/>
              <a:gd name="connsiteX4" fmla="*/ 56639 w 609549"/>
              <a:gd name="connsiteY4" fmla="*/ 517543 h 586216"/>
              <a:gd name="connsiteX5" fmla="*/ 35592 w 609549"/>
              <a:gd name="connsiteY5" fmla="*/ 513644 h 586216"/>
              <a:gd name="connsiteX6" fmla="*/ 51877 w 609549"/>
              <a:gd name="connsiteY6" fmla="*/ 388099 h 586216"/>
              <a:gd name="connsiteX7" fmla="*/ 61288 w 609549"/>
              <a:gd name="connsiteY7" fmla="*/ 383285 h 586216"/>
              <a:gd name="connsiteX8" fmla="*/ 235245 w 609549"/>
              <a:gd name="connsiteY8" fmla="*/ 302810 h 586216"/>
              <a:gd name="connsiteX9" fmla="*/ 306042 w 609549"/>
              <a:gd name="connsiteY9" fmla="*/ 373466 h 586216"/>
              <a:gd name="connsiteX10" fmla="*/ 258717 w 609549"/>
              <a:gd name="connsiteY10" fmla="*/ 420680 h 586216"/>
              <a:gd name="connsiteX11" fmla="*/ 230246 w 609549"/>
              <a:gd name="connsiteY11" fmla="*/ 550152 h 586216"/>
              <a:gd name="connsiteX12" fmla="*/ 92223 w 609549"/>
              <a:gd name="connsiteY12" fmla="*/ 575305 h 586216"/>
              <a:gd name="connsiteX13" fmla="*/ 88748 w 609549"/>
              <a:gd name="connsiteY13" fmla="*/ 556143 h 586216"/>
              <a:gd name="connsiteX14" fmla="*/ 165115 w 609549"/>
              <a:gd name="connsiteY14" fmla="*/ 479877 h 586216"/>
              <a:gd name="connsiteX15" fmla="*/ 165115 w 609549"/>
              <a:gd name="connsiteY15" fmla="*/ 446308 h 586216"/>
              <a:gd name="connsiteX16" fmla="*/ 88700 w 609549"/>
              <a:gd name="connsiteY16" fmla="*/ 369995 h 586216"/>
              <a:gd name="connsiteX17" fmla="*/ 92128 w 609549"/>
              <a:gd name="connsiteY17" fmla="*/ 350976 h 586216"/>
              <a:gd name="connsiteX18" fmla="*/ 189111 w 609549"/>
              <a:gd name="connsiteY18" fmla="*/ 348884 h 586216"/>
              <a:gd name="connsiteX19" fmla="*/ 257958 w 609549"/>
              <a:gd name="connsiteY19" fmla="*/ 161679 h 586216"/>
              <a:gd name="connsiteX20" fmla="*/ 317251 w 609549"/>
              <a:gd name="connsiteY20" fmla="*/ 220879 h 586216"/>
              <a:gd name="connsiteX21" fmla="*/ 388070 w 609549"/>
              <a:gd name="connsiteY21" fmla="*/ 291586 h 586216"/>
              <a:gd name="connsiteX22" fmla="*/ 604906 w 609549"/>
              <a:gd name="connsiteY22" fmla="*/ 508130 h 586216"/>
              <a:gd name="connsiteX23" fmla="*/ 604906 w 609549"/>
              <a:gd name="connsiteY23" fmla="*/ 530526 h 586216"/>
              <a:gd name="connsiteX24" fmla="*/ 556567 w 609549"/>
              <a:gd name="connsiteY24" fmla="*/ 578789 h 586216"/>
              <a:gd name="connsiteX25" fmla="*/ 545327 w 609549"/>
              <a:gd name="connsiteY25" fmla="*/ 583449 h 586216"/>
              <a:gd name="connsiteX26" fmla="*/ 534135 w 609549"/>
              <a:gd name="connsiteY26" fmla="*/ 578789 h 586216"/>
              <a:gd name="connsiteX27" fmla="*/ 317251 w 609549"/>
              <a:gd name="connsiteY27" fmla="*/ 362293 h 586216"/>
              <a:gd name="connsiteX28" fmla="*/ 246481 w 609549"/>
              <a:gd name="connsiteY28" fmla="*/ 291586 h 586216"/>
              <a:gd name="connsiteX29" fmla="*/ 187140 w 609549"/>
              <a:gd name="connsiteY29" fmla="*/ 232339 h 586216"/>
              <a:gd name="connsiteX30" fmla="*/ 58606 w 609549"/>
              <a:gd name="connsiteY30" fmla="*/ 160814 h 586216"/>
              <a:gd name="connsiteX31" fmla="*/ 126401 w 609549"/>
              <a:gd name="connsiteY31" fmla="*/ 228498 h 586216"/>
              <a:gd name="connsiteX32" fmla="*/ 111975 w 609549"/>
              <a:gd name="connsiteY32" fmla="*/ 242899 h 586216"/>
              <a:gd name="connsiteX33" fmla="*/ 119307 w 609549"/>
              <a:gd name="connsiteY33" fmla="*/ 250219 h 586216"/>
              <a:gd name="connsiteX34" fmla="*/ 119307 w 609549"/>
              <a:gd name="connsiteY34" fmla="*/ 277692 h 586216"/>
              <a:gd name="connsiteX35" fmla="*/ 115641 w 609549"/>
              <a:gd name="connsiteY35" fmla="*/ 281352 h 586216"/>
              <a:gd name="connsiteX36" fmla="*/ 88123 w 609549"/>
              <a:gd name="connsiteY36" fmla="*/ 281352 h 586216"/>
              <a:gd name="connsiteX37" fmla="*/ 5712 w 609549"/>
              <a:gd name="connsiteY37" fmla="*/ 199029 h 586216"/>
              <a:gd name="connsiteX38" fmla="*/ 5712 w 609549"/>
              <a:gd name="connsiteY38" fmla="*/ 171604 h 586216"/>
              <a:gd name="connsiteX39" fmla="*/ 9378 w 609549"/>
              <a:gd name="connsiteY39" fmla="*/ 167944 h 586216"/>
              <a:gd name="connsiteX40" fmla="*/ 36849 w 609549"/>
              <a:gd name="connsiteY40" fmla="*/ 167944 h 586216"/>
              <a:gd name="connsiteX41" fmla="*/ 44180 w 609549"/>
              <a:gd name="connsiteY41" fmla="*/ 175264 h 586216"/>
              <a:gd name="connsiteX42" fmla="*/ 585775 w 609549"/>
              <a:gd name="connsiteY42" fmla="*/ 66370 h 586216"/>
              <a:gd name="connsiteX43" fmla="*/ 595263 w 609549"/>
              <a:gd name="connsiteY43" fmla="*/ 73839 h 586216"/>
              <a:gd name="connsiteX44" fmla="*/ 578978 w 609549"/>
              <a:gd name="connsiteY44" fmla="*/ 199341 h 586216"/>
              <a:gd name="connsiteX45" fmla="*/ 559693 w 609549"/>
              <a:gd name="connsiteY45" fmla="*/ 200387 h 586216"/>
              <a:gd name="connsiteX46" fmla="*/ 510789 w 609549"/>
              <a:gd name="connsiteY46" fmla="*/ 151612 h 586216"/>
              <a:gd name="connsiteX47" fmla="*/ 510789 w 609549"/>
              <a:gd name="connsiteY47" fmla="*/ 133262 h 586216"/>
              <a:gd name="connsiteX48" fmla="*/ 574216 w 609549"/>
              <a:gd name="connsiteY48" fmla="*/ 69988 h 586216"/>
              <a:gd name="connsiteX49" fmla="*/ 585775 w 609549"/>
              <a:gd name="connsiteY49" fmla="*/ 66370 h 586216"/>
              <a:gd name="connsiteX50" fmla="*/ 158702 w 609549"/>
              <a:gd name="connsiteY50" fmla="*/ 26758 h 586216"/>
              <a:gd name="connsiteX51" fmla="*/ 172463 w 609549"/>
              <a:gd name="connsiteY51" fmla="*/ 32464 h 586216"/>
              <a:gd name="connsiteX52" fmla="*/ 179701 w 609549"/>
              <a:gd name="connsiteY52" fmla="*/ 39691 h 586216"/>
              <a:gd name="connsiteX53" fmla="*/ 246935 w 609549"/>
              <a:gd name="connsiteY53" fmla="*/ 106831 h 586216"/>
              <a:gd name="connsiteX54" fmla="*/ 254886 w 609549"/>
              <a:gd name="connsiteY54" fmla="*/ 114819 h 586216"/>
              <a:gd name="connsiteX55" fmla="*/ 257600 w 609549"/>
              <a:gd name="connsiteY55" fmla="*/ 138879 h 586216"/>
              <a:gd name="connsiteX56" fmla="*/ 254886 w 609549"/>
              <a:gd name="connsiteY56" fmla="*/ 142255 h 586216"/>
              <a:gd name="connsiteX57" fmla="*/ 252315 w 609549"/>
              <a:gd name="connsiteY57" fmla="*/ 144823 h 586216"/>
              <a:gd name="connsiteX58" fmla="*/ 246696 w 609549"/>
              <a:gd name="connsiteY58" fmla="*/ 150434 h 586216"/>
              <a:gd name="connsiteX59" fmla="*/ 175892 w 609549"/>
              <a:gd name="connsiteY59" fmla="*/ 221140 h 586216"/>
              <a:gd name="connsiteX60" fmla="*/ 172463 w 609549"/>
              <a:gd name="connsiteY60" fmla="*/ 224611 h 586216"/>
              <a:gd name="connsiteX61" fmla="*/ 170130 w 609549"/>
              <a:gd name="connsiteY61" fmla="*/ 226560 h 586216"/>
              <a:gd name="connsiteX62" fmla="*/ 162274 w 609549"/>
              <a:gd name="connsiteY62" fmla="*/ 229936 h 586216"/>
              <a:gd name="connsiteX63" fmla="*/ 158702 w 609549"/>
              <a:gd name="connsiteY63" fmla="*/ 230269 h 586216"/>
              <a:gd name="connsiteX64" fmla="*/ 144942 w 609549"/>
              <a:gd name="connsiteY64" fmla="*/ 224611 h 586216"/>
              <a:gd name="connsiteX65" fmla="*/ 137609 w 609549"/>
              <a:gd name="connsiteY65" fmla="*/ 217288 h 586216"/>
              <a:gd name="connsiteX66" fmla="*/ 69804 w 609549"/>
              <a:gd name="connsiteY66" fmla="*/ 149578 h 586216"/>
              <a:gd name="connsiteX67" fmla="*/ 62519 w 609549"/>
              <a:gd name="connsiteY67" fmla="*/ 142255 h 586216"/>
              <a:gd name="connsiteX68" fmla="*/ 62519 w 609549"/>
              <a:gd name="connsiteY68" fmla="*/ 114819 h 586216"/>
              <a:gd name="connsiteX69" fmla="*/ 144942 w 609549"/>
              <a:gd name="connsiteY69" fmla="*/ 32464 h 586216"/>
              <a:gd name="connsiteX70" fmla="*/ 158702 w 609549"/>
              <a:gd name="connsiteY70" fmla="*/ 26758 h 586216"/>
              <a:gd name="connsiteX71" fmla="*/ 254809 w 609549"/>
              <a:gd name="connsiteY71" fmla="*/ 6542 h 586216"/>
              <a:gd name="connsiteX72" fmla="*/ 321015 w 609549"/>
              <a:gd name="connsiteY72" fmla="*/ 29913 h 586216"/>
              <a:gd name="connsiteX73" fmla="*/ 260017 w 609549"/>
              <a:gd name="connsiteY73" fmla="*/ 97465 h 586216"/>
              <a:gd name="connsiteX74" fmla="*/ 193067 w 609549"/>
              <a:gd name="connsiteY74" fmla="*/ 30626 h 586216"/>
              <a:gd name="connsiteX75" fmla="*/ 254809 w 609549"/>
              <a:gd name="connsiteY75" fmla="*/ 6542 h 586216"/>
              <a:gd name="connsiteX76" fmla="*/ 503105 w 609549"/>
              <a:gd name="connsiteY76" fmla="*/ 953 h 586216"/>
              <a:gd name="connsiteX77" fmla="*/ 538560 w 609549"/>
              <a:gd name="connsiteY77" fmla="*/ 10911 h 586216"/>
              <a:gd name="connsiteX78" fmla="*/ 542083 w 609549"/>
              <a:gd name="connsiteY78" fmla="*/ 30073 h 586216"/>
              <a:gd name="connsiteX79" fmla="*/ 465709 w 609549"/>
              <a:gd name="connsiteY79" fmla="*/ 106341 h 586216"/>
              <a:gd name="connsiteX80" fmla="*/ 465709 w 609549"/>
              <a:gd name="connsiteY80" fmla="*/ 139911 h 586216"/>
              <a:gd name="connsiteX81" fmla="*/ 542131 w 609549"/>
              <a:gd name="connsiteY81" fmla="*/ 216227 h 586216"/>
              <a:gd name="connsiteX82" fmla="*/ 538655 w 609549"/>
              <a:gd name="connsiteY82" fmla="*/ 235246 h 586216"/>
              <a:gd name="connsiteX83" fmla="*/ 442187 w 609549"/>
              <a:gd name="connsiteY83" fmla="*/ 237528 h 586216"/>
              <a:gd name="connsiteX84" fmla="*/ 399238 w 609549"/>
              <a:gd name="connsiteY84" fmla="*/ 280370 h 586216"/>
              <a:gd name="connsiteX85" fmla="*/ 328482 w 609549"/>
              <a:gd name="connsiteY85" fmla="*/ 209712 h 586216"/>
              <a:gd name="connsiteX86" fmla="*/ 372240 w 609549"/>
              <a:gd name="connsiteY86" fmla="*/ 166015 h 586216"/>
              <a:gd name="connsiteX87" fmla="*/ 400571 w 609549"/>
              <a:gd name="connsiteY87" fmla="*/ 36064 h 586216"/>
              <a:gd name="connsiteX88" fmla="*/ 503105 w 609549"/>
              <a:gd name="connsiteY88" fmla="*/ 953 h 586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609549" h="586216">
                <a:moveTo>
                  <a:pt x="61288" y="383285"/>
                </a:moveTo>
                <a:cubicBezTo>
                  <a:pt x="64829" y="383106"/>
                  <a:pt x="68448" y="384367"/>
                  <a:pt x="71162" y="387101"/>
                </a:cubicBezTo>
                <a:lnTo>
                  <a:pt x="120018" y="435892"/>
                </a:lnTo>
                <a:cubicBezTo>
                  <a:pt x="125113" y="440933"/>
                  <a:pt x="125113" y="449160"/>
                  <a:pt x="120018" y="454200"/>
                </a:cubicBezTo>
                <a:lnTo>
                  <a:pt x="56639" y="517543"/>
                </a:lnTo>
                <a:cubicBezTo>
                  <a:pt x="50211" y="523963"/>
                  <a:pt x="39211" y="522013"/>
                  <a:pt x="35592" y="513644"/>
                </a:cubicBezTo>
                <a:cubicBezTo>
                  <a:pt x="17783" y="472794"/>
                  <a:pt x="23211" y="424288"/>
                  <a:pt x="51877" y="388099"/>
                </a:cubicBezTo>
                <a:cubicBezTo>
                  <a:pt x="54282" y="385079"/>
                  <a:pt x="57746" y="383463"/>
                  <a:pt x="61288" y="383285"/>
                </a:cubicBezTo>
                <a:close/>
                <a:moveTo>
                  <a:pt x="235245" y="302810"/>
                </a:moveTo>
                <a:lnTo>
                  <a:pt x="306042" y="373466"/>
                </a:lnTo>
                <a:lnTo>
                  <a:pt x="258717" y="420680"/>
                </a:lnTo>
                <a:cubicBezTo>
                  <a:pt x="274667" y="464329"/>
                  <a:pt x="265192" y="515300"/>
                  <a:pt x="230246" y="550152"/>
                </a:cubicBezTo>
                <a:cubicBezTo>
                  <a:pt x="192919" y="587430"/>
                  <a:pt x="137644" y="595798"/>
                  <a:pt x="92223" y="575305"/>
                </a:cubicBezTo>
                <a:cubicBezTo>
                  <a:pt x="84701" y="571882"/>
                  <a:pt x="82892" y="561992"/>
                  <a:pt x="88748" y="556143"/>
                </a:cubicBezTo>
                <a:lnTo>
                  <a:pt x="165115" y="479877"/>
                </a:lnTo>
                <a:cubicBezTo>
                  <a:pt x="174399" y="470605"/>
                  <a:pt x="174399" y="455580"/>
                  <a:pt x="165115" y="446308"/>
                </a:cubicBezTo>
                <a:lnTo>
                  <a:pt x="88700" y="369995"/>
                </a:lnTo>
                <a:cubicBezTo>
                  <a:pt x="82844" y="364194"/>
                  <a:pt x="84653" y="354399"/>
                  <a:pt x="92128" y="350976"/>
                </a:cubicBezTo>
                <a:cubicBezTo>
                  <a:pt x="122789" y="337092"/>
                  <a:pt x="157973" y="336379"/>
                  <a:pt x="189111" y="348884"/>
                </a:cubicBezTo>
                <a:close/>
                <a:moveTo>
                  <a:pt x="257958" y="161679"/>
                </a:moveTo>
                <a:lnTo>
                  <a:pt x="317251" y="220879"/>
                </a:lnTo>
                <a:lnTo>
                  <a:pt x="388070" y="291586"/>
                </a:lnTo>
                <a:lnTo>
                  <a:pt x="604906" y="508130"/>
                </a:lnTo>
                <a:cubicBezTo>
                  <a:pt x="611097" y="514311"/>
                  <a:pt x="611097" y="524344"/>
                  <a:pt x="604906" y="530526"/>
                </a:cubicBezTo>
                <a:lnTo>
                  <a:pt x="556567" y="578789"/>
                </a:lnTo>
                <a:cubicBezTo>
                  <a:pt x="553471" y="581880"/>
                  <a:pt x="549423" y="583449"/>
                  <a:pt x="545327" y="583449"/>
                </a:cubicBezTo>
                <a:cubicBezTo>
                  <a:pt x="541279" y="583449"/>
                  <a:pt x="537231" y="581880"/>
                  <a:pt x="534135" y="578789"/>
                </a:cubicBezTo>
                <a:lnTo>
                  <a:pt x="317251" y="362293"/>
                </a:lnTo>
                <a:lnTo>
                  <a:pt x="246481" y="291586"/>
                </a:lnTo>
                <a:lnTo>
                  <a:pt x="187140" y="232339"/>
                </a:lnTo>
                <a:close/>
                <a:moveTo>
                  <a:pt x="58606" y="160814"/>
                </a:moveTo>
                <a:lnTo>
                  <a:pt x="126401" y="228498"/>
                </a:lnTo>
                <a:lnTo>
                  <a:pt x="111975" y="242899"/>
                </a:lnTo>
                <a:lnTo>
                  <a:pt x="119307" y="250219"/>
                </a:lnTo>
                <a:cubicBezTo>
                  <a:pt x="126877" y="257824"/>
                  <a:pt x="126877" y="270087"/>
                  <a:pt x="119307" y="277692"/>
                </a:cubicBezTo>
                <a:lnTo>
                  <a:pt x="115641" y="281352"/>
                </a:lnTo>
                <a:cubicBezTo>
                  <a:pt x="108024" y="288909"/>
                  <a:pt x="95741" y="288909"/>
                  <a:pt x="88123" y="281352"/>
                </a:cubicBezTo>
                <a:lnTo>
                  <a:pt x="5712" y="199029"/>
                </a:lnTo>
                <a:cubicBezTo>
                  <a:pt x="-1905" y="191424"/>
                  <a:pt x="-1905" y="179161"/>
                  <a:pt x="5712" y="171604"/>
                </a:cubicBezTo>
                <a:lnTo>
                  <a:pt x="9378" y="167944"/>
                </a:lnTo>
                <a:cubicBezTo>
                  <a:pt x="16948" y="160339"/>
                  <a:pt x="29231" y="160339"/>
                  <a:pt x="36849" y="167944"/>
                </a:cubicBezTo>
                <a:lnTo>
                  <a:pt x="44180" y="175264"/>
                </a:lnTo>
                <a:close/>
                <a:moveTo>
                  <a:pt x="585775" y="66370"/>
                </a:moveTo>
                <a:cubicBezTo>
                  <a:pt x="589775" y="67101"/>
                  <a:pt x="593430" y="69680"/>
                  <a:pt x="595263" y="73839"/>
                </a:cubicBezTo>
                <a:cubicBezTo>
                  <a:pt x="613072" y="114675"/>
                  <a:pt x="607644" y="163212"/>
                  <a:pt x="578978" y="199341"/>
                </a:cubicBezTo>
                <a:cubicBezTo>
                  <a:pt x="574168" y="205379"/>
                  <a:pt x="565121" y="205854"/>
                  <a:pt x="559693" y="200387"/>
                </a:cubicBezTo>
                <a:lnTo>
                  <a:pt x="510789" y="151612"/>
                </a:lnTo>
                <a:cubicBezTo>
                  <a:pt x="505742" y="146526"/>
                  <a:pt x="505742" y="138349"/>
                  <a:pt x="510789" y="133262"/>
                </a:cubicBezTo>
                <a:lnTo>
                  <a:pt x="574216" y="69988"/>
                </a:lnTo>
                <a:cubicBezTo>
                  <a:pt x="577430" y="66756"/>
                  <a:pt x="581775" y="65639"/>
                  <a:pt x="585775" y="66370"/>
                </a:cubicBezTo>
                <a:close/>
                <a:moveTo>
                  <a:pt x="158702" y="26758"/>
                </a:moveTo>
                <a:cubicBezTo>
                  <a:pt x="163655" y="26758"/>
                  <a:pt x="168654" y="28660"/>
                  <a:pt x="172463" y="32464"/>
                </a:cubicBezTo>
                <a:lnTo>
                  <a:pt x="179701" y="39691"/>
                </a:lnTo>
                <a:lnTo>
                  <a:pt x="246935" y="106831"/>
                </a:lnTo>
                <a:lnTo>
                  <a:pt x="254886" y="114819"/>
                </a:lnTo>
                <a:cubicBezTo>
                  <a:pt x="261457" y="121334"/>
                  <a:pt x="262362" y="131414"/>
                  <a:pt x="257600" y="138879"/>
                </a:cubicBezTo>
                <a:cubicBezTo>
                  <a:pt x="256839" y="140068"/>
                  <a:pt x="255934" y="141209"/>
                  <a:pt x="254886" y="142255"/>
                </a:cubicBezTo>
                <a:lnTo>
                  <a:pt x="252315" y="144823"/>
                </a:lnTo>
                <a:lnTo>
                  <a:pt x="246696" y="150434"/>
                </a:lnTo>
                <a:lnTo>
                  <a:pt x="175892" y="221140"/>
                </a:lnTo>
                <a:lnTo>
                  <a:pt x="172463" y="224611"/>
                </a:lnTo>
                <a:cubicBezTo>
                  <a:pt x="171702" y="225324"/>
                  <a:pt x="170940" y="225990"/>
                  <a:pt x="170130" y="226560"/>
                </a:cubicBezTo>
                <a:cubicBezTo>
                  <a:pt x="167749" y="228319"/>
                  <a:pt x="165083" y="229413"/>
                  <a:pt x="162274" y="229936"/>
                </a:cubicBezTo>
                <a:cubicBezTo>
                  <a:pt x="161083" y="230174"/>
                  <a:pt x="159893" y="230269"/>
                  <a:pt x="158702" y="230269"/>
                </a:cubicBezTo>
                <a:cubicBezTo>
                  <a:pt x="153703" y="230269"/>
                  <a:pt x="148751" y="228367"/>
                  <a:pt x="144942" y="224611"/>
                </a:cubicBezTo>
                <a:lnTo>
                  <a:pt x="137609" y="217288"/>
                </a:lnTo>
                <a:lnTo>
                  <a:pt x="69804" y="149578"/>
                </a:lnTo>
                <a:lnTo>
                  <a:pt x="62519" y="142255"/>
                </a:lnTo>
                <a:cubicBezTo>
                  <a:pt x="54900" y="134647"/>
                  <a:pt x="54900" y="122380"/>
                  <a:pt x="62519" y="114819"/>
                </a:cubicBezTo>
                <a:lnTo>
                  <a:pt x="144942" y="32464"/>
                </a:lnTo>
                <a:cubicBezTo>
                  <a:pt x="148751" y="28660"/>
                  <a:pt x="153750" y="26758"/>
                  <a:pt x="158702" y="26758"/>
                </a:cubicBezTo>
                <a:close/>
                <a:moveTo>
                  <a:pt x="254809" y="6542"/>
                </a:moveTo>
                <a:cubicBezTo>
                  <a:pt x="277279" y="4029"/>
                  <a:pt x="300492" y="9424"/>
                  <a:pt x="321015" y="29913"/>
                </a:cubicBezTo>
                <a:cubicBezTo>
                  <a:pt x="380347" y="89193"/>
                  <a:pt x="337205" y="46124"/>
                  <a:pt x="260017" y="97465"/>
                </a:cubicBezTo>
                <a:lnTo>
                  <a:pt x="193067" y="30626"/>
                </a:lnTo>
                <a:cubicBezTo>
                  <a:pt x="210614" y="19479"/>
                  <a:pt x="232340" y="9056"/>
                  <a:pt x="254809" y="6542"/>
                </a:cubicBezTo>
                <a:close/>
                <a:moveTo>
                  <a:pt x="503105" y="953"/>
                </a:moveTo>
                <a:cubicBezTo>
                  <a:pt x="515252" y="2468"/>
                  <a:pt x="527216" y="5788"/>
                  <a:pt x="538560" y="10911"/>
                </a:cubicBezTo>
                <a:cubicBezTo>
                  <a:pt x="546131" y="14334"/>
                  <a:pt x="547940" y="24224"/>
                  <a:pt x="542083" y="30073"/>
                </a:cubicBezTo>
                <a:lnTo>
                  <a:pt x="465709" y="106341"/>
                </a:lnTo>
                <a:cubicBezTo>
                  <a:pt x="456424" y="115613"/>
                  <a:pt x="456424" y="130639"/>
                  <a:pt x="465709" y="139911"/>
                </a:cubicBezTo>
                <a:lnTo>
                  <a:pt x="542131" y="216227"/>
                </a:lnTo>
                <a:cubicBezTo>
                  <a:pt x="547940" y="222028"/>
                  <a:pt x="546178" y="231823"/>
                  <a:pt x="538655" y="235246"/>
                </a:cubicBezTo>
                <a:cubicBezTo>
                  <a:pt x="508181" y="249035"/>
                  <a:pt x="473184" y="249844"/>
                  <a:pt x="442187" y="237528"/>
                </a:cubicBezTo>
                <a:lnTo>
                  <a:pt x="399238" y="280370"/>
                </a:lnTo>
                <a:lnTo>
                  <a:pt x="328482" y="209712"/>
                </a:lnTo>
                <a:lnTo>
                  <a:pt x="372240" y="166015"/>
                </a:lnTo>
                <a:cubicBezTo>
                  <a:pt x="356051" y="122270"/>
                  <a:pt x="365527" y="71060"/>
                  <a:pt x="400571" y="36064"/>
                </a:cubicBezTo>
                <a:cubicBezTo>
                  <a:pt x="428569" y="8106"/>
                  <a:pt x="466664" y="-3592"/>
                  <a:pt x="503105" y="953"/>
                </a:cubicBezTo>
                <a:close/>
              </a:path>
            </a:pathLst>
          </a:custGeom>
          <a:solidFill>
            <a:schemeClr val="bg1"/>
          </a:solidFill>
          <a:ln>
            <a:noFill/>
          </a:ln>
          <a:effectLst>
            <a:outerShdw blurRad="50800" dist="38100" dir="8100000" algn="tr" rotWithShape="0">
              <a:prstClr val="black">
                <a:alpha val="40000"/>
              </a:prstClr>
            </a:outerShdw>
          </a:effectLst>
        </p:spPr>
        <p:txBody>
          <a:bodyPr/>
          <a:lstStyle/>
          <a:p>
            <a:endParaRPr lang="zh-CN" altLang="en-US">
              <a:cs typeface="+mn-ea"/>
              <a:sym typeface="+mn-lt"/>
            </a:endParaRPr>
          </a:p>
        </p:txBody>
      </p:sp>
      <p:sp>
        <p:nvSpPr>
          <p:cNvPr id="9" name="ïṣḻiḑé"/>
          <p:cNvSpPr/>
          <p:nvPr/>
        </p:nvSpPr>
        <p:spPr bwMode="auto">
          <a:xfrm>
            <a:off x="7134441" y="5064156"/>
            <a:ext cx="597330" cy="574644"/>
          </a:xfrm>
          <a:custGeom>
            <a:avLst/>
            <a:gdLst>
              <a:gd name="connsiteX0" fmla="*/ 195114 w 608814"/>
              <a:gd name="connsiteY0" fmla="*/ 351627 h 585693"/>
              <a:gd name="connsiteX1" fmla="*/ 258290 w 608814"/>
              <a:gd name="connsiteY1" fmla="*/ 351627 h 585693"/>
              <a:gd name="connsiteX2" fmla="*/ 282731 w 608814"/>
              <a:gd name="connsiteY2" fmla="*/ 376018 h 585693"/>
              <a:gd name="connsiteX3" fmla="*/ 282731 w 608814"/>
              <a:gd name="connsiteY3" fmla="*/ 561210 h 585693"/>
              <a:gd name="connsiteX4" fmla="*/ 258290 w 608814"/>
              <a:gd name="connsiteY4" fmla="*/ 585693 h 585693"/>
              <a:gd name="connsiteX5" fmla="*/ 195114 w 608814"/>
              <a:gd name="connsiteY5" fmla="*/ 585693 h 585693"/>
              <a:gd name="connsiteX6" fmla="*/ 170673 w 608814"/>
              <a:gd name="connsiteY6" fmla="*/ 561210 h 585693"/>
              <a:gd name="connsiteX7" fmla="*/ 170673 w 608814"/>
              <a:gd name="connsiteY7" fmla="*/ 376018 h 585693"/>
              <a:gd name="connsiteX8" fmla="*/ 195114 w 608814"/>
              <a:gd name="connsiteY8" fmla="*/ 351627 h 585693"/>
              <a:gd name="connsiteX9" fmla="*/ 358100 w 608814"/>
              <a:gd name="connsiteY9" fmla="*/ 249872 h 585693"/>
              <a:gd name="connsiteX10" fmla="*/ 421316 w 608814"/>
              <a:gd name="connsiteY10" fmla="*/ 249872 h 585693"/>
              <a:gd name="connsiteX11" fmla="*/ 445737 w 608814"/>
              <a:gd name="connsiteY11" fmla="*/ 274267 h 585693"/>
              <a:gd name="connsiteX12" fmla="*/ 445737 w 608814"/>
              <a:gd name="connsiteY12" fmla="*/ 561206 h 585693"/>
              <a:gd name="connsiteX13" fmla="*/ 421316 w 608814"/>
              <a:gd name="connsiteY13" fmla="*/ 585693 h 585693"/>
              <a:gd name="connsiteX14" fmla="*/ 358100 w 608814"/>
              <a:gd name="connsiteY14" fmla="*/ 585693 h 585693"/>
              <a:gd name="connsiteX15" fmla="*/ 333679 w 608814"/>
              <a:gd name="connsiteY15" fmla="*/ 561206 h 585693"/>
              <a:gd name="connsiteX16" fmla="*/ 333679 w 608814"/>
              <a:gd name="connsiteY16" fmla="*/ 274267 h 585693"/>
              <a:gd name="connsiteX17" fmla="*/ 358100 w 608814"/>
              <a:gd name="connsiteY17" fmla="*/ 249872 h 585693"/>
              <a:gd name="connsiteX18" fmla="*/ 140260 w 608814"/>
              <a:gd name="connsiteY18" fmla="*/ 224680 h 585693"/>
              <a:gd name="connsiteX19" fmla="*/ 191844 w 608814"/>
              <a:gd name="connsiteY19" fmla="*/ 276122 h 585693"/>
              <a:gd name="connsiteX20" fmla="*/ 140260 w 608814"/>
              <a:gd name="connsiteY20" fmla="*/ 327564 h 585693"/>
              <a:gd name="connsiteX21" fmla="*/ 88676 w 608814"/>
              <a:gd name="connsiteY21" fmla="*/ 276122 h 585693"/>
              <a:gd name="connsiteX22" fmla="*/ 140260 w 608814"/>
              <a:gd name="connsiteY22" fmla="*/ 224680 h 585693"/>
              <a:gd name="connsiteX23" fmla="*/ 521177 w 608814"/>
              <a:gd name="connsiteY23" fmla="*/ 148117 h 585693"/>
              <a:gd name="connsiteX24" fmla="*/ 584301 w 608814"/>
              <a:gd name="connsiteY24" fmla="*/ 148117 h 585693"/>
              <a:gd name="connsiteX25" fmla="*/ 608814 w 608814"/>
              <a:gd name="connsiteY25" fmla="*/ 172601 h 585693"/>
              <a:gd name="connsiteX26" fmla="*/ 608814 w 608814"/>
              <a:gd name="connsiteY26" fmla="*/ 561209 h 585693"/>
              <a:gd name="connsiteX27" fmla="*/ 584301 w 608814"/>
              <a:gd name="connsiteY27" fmla="*/ 585693 h 585693"/>
              <a:gd name="connsiteX28" fmla="*/ 521177 w 608814"/>
              <a:gd name="connsiteY28" fmla="*/ 585693 h 585693"/>
              <a:gd name="connsiteX29" fmla="*/ 496756 w 608814"/>
              <a:gd name="connsiteY29" fmla="*/ 561209 h 585693"/>
              <a:gd name="connsiteX30" fmla="*/ 496756 w 608814"/>
              <a:gd name="connsiteY30" fmla="*/ 172601 h 585693"/>
              <a:gd name="connsiteX31" fmla="*/ 521177 w 608814"/>
              <a:gd name="connsiteY31" fmla="*/ 148117 h 585693"/>
              <a:gd name="connsiteX32" fmla="*/ 116229 w 608814"/>
              <a:gd name="connsiteY32" fmla="*/ 131322 h 585693"/>
              <a:gd name="connsiteX33" fmla="*/ 164246 w 608814"/>
              <a:gd name="connsiteY33" fmla="*/ 131322 h 585693"/>
              <a:gd name="connsiteX34" fmla="*/ 184061 w 608814"/>
              <a:gd name="connsiteY34" fmla="*/ 151113 h 585693"/>
              <a:gd name="connsiteX35" fmla="*/ 184061 w 608814"/>
              <a:gd name="connsiteY35" fmla="*/ 171457 h 585693"/>
              <a:gd name="connsiteX36" fmla="*/ 208669 w 608814"/>
              <a:gd name="connsiteY36" fmla="*/ 186094 h 585693"/>
              <a:gd name="connsiteX37" fmla="*/ 226641 w 608814"/>
              <a:gd name="connsiteY37" fmla="*/ 175692 h 585693"/>
              <a:gd name="connsiteX38" fmla="*/ 253737 w 608814"/>
              <a:gd name="connsiteY38" fmla="*/ 182964 h 585693"/>
              <a:gd name="connsiteX39" fmla="*/ 277792 w 608814"/>
              <a:gd name="connsiteY39" fmla="*/ 224572 h 585693"/>
              <a:gd name="connsiteX40" fmla="*/ 279727 w 608814"/>
              <a:gd name="connsiteY40" fmla="*/ 239577 h 585693"/>
              <a:gd name="connsiteX41" fmla="*/ 270511 w 608814"/>
              <a:gd name="connsiteY41" fmla="*/ 251544 h 585693"/>
              <a:gd name="connsiteX42" fmla="*/ 252355 w 608814"/>
              <a:gd name="connsiteY42" fmla="*/ 262038 h 585693"/>
              <a:gd name="connsiteX43" fmla="*/ 253829 w 608814"/>
              <a:gd name="connsiteY43" fmla="*/ 276122 h 585693"/>
              <a:gd name="connsiteX44" fmla="*/ 252355 w 608814"/>
              <a:gd name="connsiteY44" fmla="*/ 290206 h 585693"/>
              <a:gd name="connsiteX45" fmla="*/ 270511 w 608814"/>
              <a:gd name="connsiteY45" fmla="*/ 300700 h 585693"/>
              <a:gd name="connsiteX46" fmla="*/ 278714 w 608814"/>
              <a:gd name="connsiteY46" fmla="*/ 325094 h 585693"/>
              <a:gd name="connsiteX47" fmla="*/ 258253 w 608814"/>
              <a:gd name="connsiteY47" fmla="*/ 321136 h 585693"/>
              <a:gd name="connsiteX48" fmla="*/ 195858 w 608814"/>
              <a:gd name="connsiteY48" fmla="*/ 321136 h 585693"/>
              <a:gd name="connsiteX49" fmla="*/ 212171 w 608814"/>
              <a:gd name="connsiteY49" fmla="*/ 276122 h 585693"/>
              <a:gd name="connsiteX50" fmla="*/ 140191 w 608814"/>
              <a:gd name="connsiteY50" fmla="*/ 204320 h 585693"/>
              <a:gd name="connsiteX51" fmla="*/ 68304 w 608814"/>
              <a:gd name="connsiteY51" fmla="*/ 276122 h 585693"/>
              <a:gd name="connsiteX52" fmla="*/ 140191 w 608814"/>
              <a:gd name="connsiteY52" fmla="*/ 348016 h 585693"/>
              <a:gd name="connsiteX53" fmla="*/ 148486 w 608814"/>
              <a:gd name="connsiteY53" fmla="*/ 347095 h 585693"/>
              <a:gd name="connsiteX54" fmla="*/ 140099 w 608814"/>
              <a:gd name="connsiteY54" fmla="*/ 376000 h 585693"/>
              <a:gd name="connsiteX55" fmla="*/ 140099 w 608814"/>
              <a:gd name="connsiteY55" fmla="*/ 420922 h 585693"/>
              <a:gd name="connsiteX56" fmla="*/ 116229 w 608814"/>
              <a:gd name="connsiteY56" fmla="*/ 420922 h 585693"/>
              <a:gd name="connsiteX57" fmla="*/ 96413 w 608814"/>
              <a:gd name="connsiteY57" fmla="*/ 401131 h 585693"/>
              <a:gd name="connsiteX58" fmla="*/ 96413 w 608814"/>
              <a:gd name="connsiteY58" fmla="*/ 380787 h 585693"/>
              <a:gd name="connsiteX59" fmla="*/ 71806 w 608814"/>
              <a:gd name="connsiteY59" fmla="*/ 366150 h 585693"/>
              <a:gd name="connsiteX60" fmla="*/ 53742 w 608814"/>
              <a:gd name="connsiteY60" fmla="*/ 376552 h 585693"/>
              <a:gd name="connsiteX61" fmla="*/ 38719 w 608814"/>
              <a:gd name="connsiteY61" fmla="*/ 378577 h 585693"/>
              <a:gd name="connsiteX62" fmla="*/ 26738 w 608814"/>
              <a:gd name="connsiteY62" fmla="*/ 369372 h 585693"/>
              <a:gd name="connsiteX63" fmla="*/ 2683 w 608814"/>
              <a:gd name="connsiteY63" fmla="*/ 327764 h 585693"/>
              <a:gd name="connsiteX64" fmla="*/ 9872 w 608814"/>
              <a:gd name="connsiteY64" fmla="*/ 300700 h 585693"/>
              <a:gd name="connsiteX65" fmla="*/ 28120 w 608814"/>
              <a:gd name="connsiteY65" fmla="*/ 290206 h 585693"/>
              <a:gd name="connsiteX66" fmla="*/ 26645 w 608814"/>
              <a:gd name="connsiteY66" fmla="*/ 276122 h 585693"/>
              <a:gd name="connsiteX67" fmla="*/ 28120 w 608814"/>
              <a:gd name="connsiteY67" fmla="*/ 262038 h 585693"/>
              <a:gd name="connsiteX68" fmla="*/ 9872 w 608814"/>
              <a:gd name="connsiteY68" fmla="*/ 251544 h 585693"/>
              <a:gd name="connsiteX69" fmla="*/ 2683 w 608814"/>
              <a:gd name="connsiteY69" fmla="*/ 224572 h 585693"/>
              <a:gd name="connsiteX70" fmla="*/ 26738 w 608814"/>
              <a:gd name="connsiteY70" fmla="*/ 182964 h 585693"/>
              <a:gd name="connsiteX71" fmla="*/ 38719 w 608814"/>
              <a:gd name="connsiteY71" fmla="*/ 173759 h 585693"/>
              <a:gd name="connsiteX72" fmla="*/ 53742 w 608814"/>
              <a:gd name="connsiteY72" fmla="*/ 175692 h 585693"/>
              <a:gd name="connsiteX73" fmla="*/ 71806 w 608814"/>
              <a:gd name="connsiteY73" fmla="*/ 186094 h 585693"/>
              <a:gd name="connsiteX74" fmla="*/ 96413 w 608814"/>
              <a:gd name="connsiteY74" fmla="*/ 171457 h 585693"/>
              <a:gd name="connsiteX75" fmla="*/ 96413 w 608814"/>
              <a:gd name="connsiteY75" fmla="*/ 151113 h 585693"/>
              <a:gd name="connsiteX76" fmla="*/ 116229 w 608814"/>
              <a:gd name="connsiteY76" fmla="*/ 131322 h 585693"/>
              <a:gd name="connsiteX77" fmla="*/ 445756 w 608814"/>
              <a:gd name="connsiteY77" fmla="*/ 83476 h 585693"/>
              <a:gd name="connsiteX78" fmla="*/ 414140 w 608814"/>
              <a:gd name="connsiteY78" fmla="*/ 115044 h 585693"/>
              <a:gd name="connsiteX79" fmla="*/ 445756 w 608814"/>
              <a:gd name="connsiteY79" fmla="*/ 146520 h 585693"/>
              <a:gd name="connsiteX80" fmla="*/ 477371 w 608814"/>
              <a:gd name="connsiteY80" fmla="*/ 115044 h 585693"/>
              <a:gd name="connsiteX81" fmla="*/ 445756 w 608814"/>
              <a:gd name="connsiteY81" fmla="*/ 83476 h 585693"/>
              <a:gd name="connsiteX82" fmla="*/ 426676 w 608814"/>
              <a:gd name="connsiteY82" fmla="*/ 0 h 585693"/>
              <a:gd name="connsiteX83" fmla="*/ 464835 w 608814"/>
              <a:gd name="connsiteY83" fmla="*/ 0 h 585693"/>
              <a:gd name="connsiteX84" fmla="*/ 480597 w 608814"/>
              <a:gd name="connsiteY84" fmla="*/ 15738 h 585693"/>
              <a:gd name="connsiteX85" fmla="*/ 480597 w 608814"/>
              <a:gd name="connsiteY85" fmla="*/ 31936 h 585693"/>
              <a:gd name="connsiteX86" fmla="*/ 500138 w 608814"/>
              <a:gd name="connsiteY86" fmla="*/ 43533 h 585693"/>
              <a:gd name="connsiteX87" fmla="*/ 514425 w 608814"/>
              <a:gd name="connsiteY87" fmla="*/ 35249 h 585693"/>
              <a:gd name="connsiteX88" fmla="*/ 535901 w 608814"/>
              <a:gd name="connsiteY88" fmla="*/ 40956 h 585693"/>
              <a:gd name="connsiteX89" fmla="*/ 554981 w 608814"/>
              <a:gd name="connsiteY89" fmla="*/ 73996 h 585693"/>
              <a:gd name="connsiteX90" fmla="*/ 556640 w 608814"/>
              <a:gd name="connsiteY90" fmla="*/ 85961 h 585693"/>
              <a:gd name="connsiteX91" fmla="*/ 549266 w 608814"/>
              <a:gd name="connsiteY91" fmla="*/ 95440 h 585693"/>
              <a:gd name="connsiteX92" fmla="*/ 534887 w 608814"/>
              <a:gd name="connsiteY92" fmla="*/ 103815 h 585693"/>
              <a:gd name="connsiteX93" fmla="*/ 535993 w 608814"/>
              <a:gd name="connsiteY93" fmla="*/ 115044 h 585693"/>
              <a:gd name="connsiteX94" fmla="*/ 535717 w 608814"/>
              <a:gd name="connsiteY94" fmla="*/ 117621 h 585693"/>
              <a:gd name="connsiteX95" fmla="*/ 521153 w 608814"/>
              <a:gd name="connsiteY95" fmla="*/ 117621 h 585693"/>
              <a:gd name="connsiteX96" fmla="*/ 466126 w 608814"/>
              <a:gd name="connsiteY96" fmla="*/ 172565 h 585693"/>
              <a:gd name="connsiteX97" fmla="*/ 466126 w 608814"/>
              <a:gd name="connsiteY97" fmla="*/ 229719 h 585693"/>
              <a:gd name="connsiteX98" fmla="*/ 466126 w 608814"/>
              <a:gd name="connsiteY98" fmla="*/ 242604 h 585693"/>
              <a:gd name="connsiteX99" fmla="*/ 453590 w 608814"/>
              <a:gd name="connsiteY99" fmla="*/ 229995 h 585693"/>
              <a:gd name="connsiteX100" fmla="*/ 421330 w 608814"/>
              <a:gd name="connsiteY100" fmla="*/ 219319 h 585693"/>
              <a:gd name="connsiteX101" fmla="*/ 411928 w 608814"/>
              <a:gd name="connsiteY101" fmla="*/ 219319 h 585693"/>
              <a:gd name="connsiteX102" fmla="*/ 410914 w 608814"/>
              <a:gd name="connsiteY102" fmla="*/ 214257 h 585693"/>
              <a:gd name="connsiteX103" fmla="*/ 410914 w 608814"/>
              <a:gd name="connsiteY103" fmla="*/ 198059 h 585693"/>
              <a:gd name="connsiteX104" fmla="*/ 391373 w 608814"/>
              <a:gd name="connsiteY104" fmla="*/ 186463 h 585693"/>
              <a:gd name="connsiteX105" fmla="*/ 377086 w 608814"/>
              <a:gd name="connsiteY105" fmla="*/ 194746 h 585693"/>
              <a:gd name="connsiteX106" fmla="*/ 365104 w 608814"/>
              <a:gd name="connsiteY106" fmla="*/ 196310 h 585693"/>
              <a:gd name="connsiteX107" fmla="*/ 355610 w 608814"/>
              <a:gd name="connsiteY107" fmla="*/ 189040 h 585693"/>
              <a:gd name="connsiteX108" fmla="*/ 336530 w 608814"/>
              <a:gd name="connsiteY108" fmla="*/ 155999 h 585693"/>
              <a:gd name="connsiteX109" fmla="*/ 342245 w 608814"/>
              <a:gd name="connsiteY109" fmla="*/ 134463 h 585693"/>
              <a:gd name="connsiteX110" fmla="*/ 356716 w 608814"/>
              <a:gd name="connsiteY110" fmla="*/ 126180 h 585693"/>
              <a:gd name="connsiteX111" fmla="*/ 355518 w 608814"/>
              <a:gd name="connsiteY111" fmla="*/ 115044 h 585693"/>
              <a:gd name="connsiteX112" fmla="*/ 356716 w 608814"/>
              <a:gd name="connsiteY112" fmla="*/ 103815 h 585693"/>
              <a:gd name="connsiteX113" fmla="*/ 342245 w 608814"/>
              <a:gd name="connsiteY113" fmla="*/ 95440 h 585693"/>
              <a:gd name="connsiteX114" fmla="*/ 336530 w 608814"/>
              <a:gd name="connsiteY114" fmla="*/ 73996 h 585693"/>
              <a:gd name="connsiteX115" fmla="*/ 355610 w 608814"/>
              <a:gd name="connsiteY115" fmla="*/ 40956 h 585693"/>
              <a:gd name="connsiteX116" fmla="*/ 365104 w 608814"/>
              <a:gd name="connsiteY116" fmla="*/ 33685 h 585693"/>
              <a:gd name="connsiteX117" fmla="*/ 377086 w 608814"/>
              <a:gd name="connsiteY117" fmla="*/ 35249 h 585693"/>
              <a:gd name="connsiteX118" fmla="*/ 391373 w 608814"/>
              <a:gd name="connsiteY118" fmla="*/ 43533 h 585693"/>
              <a:gd name="connsiteX119" fmla="*/ 410914 w 608814"/>
              <a:gd name="connsiteY119" fmla="*/ 31936 h 585693"/>
              <a:gd name="connsiteX120" fmla="*/ 410914 w 608814"/>
              <a:gd name="connsiteY120" fmla="*/ 15738 h 585693"/>
              <a:gd name="connsiteX121" fmla="*/ 426676 w 608814"/>
              <a:gd name="connsiteY121" fmla="*/ 0 h 5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608814" h="585693">
                <a:moveTo>
                  <a:pt x="195114" y="351627"/>
                </a:moveTo>
                <a:lnTo>
                  <a:pt x="258290" y="351627"/>
                </a:lnTo>
                <a:cubicBezTo>
                  <a:pt x="271848" y="351627"/>
                  <a:pt x="282731" y="362580"/>
                  <a:pt x="282731" y="376018"/>
                </a:cubicBezTo>
                <a:lnTo>
                  <a:pt x="282731" y="561210"/>
                </a:lnTo>
                <a:cubicBezTo>
                  <a:pt x="282731" y="574740"/>
                  <a:pt x="271848" y="585693"/>
                  <a:pt x="258290" y="585693"/>
                </a:cubicBezTo>
                <a:lnTo>
                  <a:pt x="195114" y="585693"/>
                </a:lnTo>
                <a:cubicBezTo>
                  <a:pt x="181556" y="585693"/>
                  <a:pt x="170673" y="574740"/>
                  <a:pt x="170673" y="561210"/>
                </a:cubicBezTo>
                <a:lnTo>
                  <a:pt x="170673" y="376018"/>
                </a:lnTo>
                <a:cubicBezTo>
                  <a:pt x="170673" y="362580"/>
                  <a:pt x="181556" y="351627"/>
                  <a:pt x="195114" y="351627"/>
                </a:cubicBezTo>
                <a:close/>
                <a:moveTo>
                  <a:pt x="358100" y="249872"/>
                </a:moveTo>
                <a:lnTo>
                  <a:pt x="421316" y="249872"/>
                </a:lnTo>
                <a:cubicBezTo>
                  <a:pt x="434771" y="249872"/>
                  <a:pt x="445737" y="260735"/>
                  <a:pt x="445737" y="274267"/>
                </a:cubicBezTo>
                <a:lnTo>
                  <a:pt x="445737" y="561206"/>
                </a:lnTo>
                <a:cubicBezTo>
                  <a:pt x="445737" y="574738"/>
                  <a:pt x="434771" y="585693"/>
                  <a:pt x="421316" y="585693"/>
                </a:cubicBezTo>
                <a:lnTo>
                  <a:pt x="358100" y="585693"/>
                </a:lnTo>
                <a:cubicBezTo>
                  <a:pt x="344645" y="585693"/>
                  <a:pt x="333679" y="574738"/>
                  <a:pt x="333679" y="561206"/>
                </a:cubicBezTo>
                <a:lnTo>
                  <a:pt x="333679" y="274267"/>
                </a:lnTo>
                <a:cubicBezTo>
                  <a:pt x="333679" y="260735"/>
                  <a:pt x="344645" y="249872"/>
                  <a:pt x="358100" y="249872"/>
                </a:cubicBezTo>
                <a:close/>
                <a:moveTo>
                  <a:pt x="140260" y="224680"/>
                </a:moveTo>
                <a:cubicBezTo>
                  <a:pt x="168749" y="224680"/>
                  <a:pt x="191844" y="247711"/>
                  <a:pt x="191844" y="276122"/>
                </a:cubicBezTo>
                <a:cubicBezTo>
                  <a:pt x="191844" y="304533"/>
                  <a:pt x="168749" y="327564"/>
                  <a:pt x="140260" y="327564"/>
                </a:cubicBezTo>
                <a:cubicBezTo>
                  <a:pt x="111771" y="327564"/>
                  <a:pt x="88676" y="304533"/>
                  <a:pt x="88676" y="276122"/>
                </a:cubicBezTo>
                <a:cubicBezTo>
                  <a:pt x="88676" y="247711"/>
                  <a:pt x="111771" y="224680"/>
                  <a:pt x="140260" y="224680"/>
                </a:cubicBezTo>
                <a:close/>
                <a:moveTo>
                  <a:pt x="521177" y="148117"/>
                </a:moveTo>
                <a:lnTo>
                  <a:pt x="584301" y="148117"/>
                </a:lnTo>
                <a:cubicBezTo>
                  <a:pt x="597848" y="148117"/>
                  <a:pt x="608814" y="159070"/>
                  <a:pt x="608814" y="172601"/>
                </a:cubicBezTo>
                <a:lnTo>
                  <a:pt x="608814" y="561209"/>
                </a:lnTo>
                <a:cubicBezTo>
                  <a:pt x="608814" y="574740"/>
                  <a:pt x="597848" y="585693"/>
                  <a:pt x="584301" y="585693"/>
                </a:cubicBezTo>
                <a:lnTo>
                  <a:pt x="521177" y="585693"/>
                </a:lnTo>
                <a:cubicBezTo>
                  <a:pt x="507722" y="585693"/>
                  <a:pt x="496756" y="574740"/>
                  <a:pt x="496756" y="561209"/>
                </a:cubicBezTo>
                <a:lnTo>
                  <a:pt x="496756" y="172601"/>
                </a:lnTo>
                <a:cubicBezTo>
                  <a:pt x="496756" y="159070"/>
                  <a:pt x="507722" y="148117"/>
                  <a:pt x="521177" y="148117"/>
                </a:cubicBezTo>
                <a:close/>
                <a:moveTo>
                  <a:pt x="116229" y="131322"/>
                </a:moveTo>
                <a:lnTo>
                  <a:pt x="164246" y="131322"/>
                </a:lnTo>
                <a:cubicBezTo>
                  <a:pt x="175214" y="131322"/>
                  <a:pt x="184061" y="140159"/>
                  <a:pt x="184061" y="151113"/>
                </a:cubicBezTo>
                <a:lnTo>
                  <a:pt x="184061" y="171457"/>
                </a:lnTo>
                <a:cubicBezTo>
                  <a:pt x="193001" y="175231"/>
                  <a:pt x="201019" y="180386"/>
                  <a:pt x="208669" y="186094"/>
                </a:cubicBezTo>
                <a:lnTo>
                  <a:pt x="226641" y="175692"/>
                </a:lnTo>
                <a:cubicBezTo>
                  <a:pt x="236134" y="170261"/>
                  <a:pt x="248300" y="173482"/>
                  <a:pt x="253737" y="182964"/>
                </a:cubicBezTo>
                <a:lnTo>
                  <a:pt x="277792" y="224572"/>
                </a:lnTo>
                <a:cubicBezTo>
                  <a:pt x="280465" y="229083"/>
                  <a:pt x="281110" y="234514"/>
                  <a:pt x="279727" y="239577"/>
                </a:cubicBezTo>
                <a:cubicBezTo>
                  <a:pt x="278437" y="244640"/>
                  <a:pt x="275119" y="248966"/>
                  <a:pt x="270511" y="251544"/>
                </a:cubicBezTo>
                <a:lnTo>
                  <a:pt x="252355" y="262038"/>
                </a:lnTo>
                <a:cubicBezTo>
                  <a:pt x="253000" y="266733"/>
                  <a:pt x="253829" y="271335"/>
                  <a:pt x="253829" y="276122"/>
                </a:cubicBezTo>
                <a:cubicBezTo>
                  <a:pt x="253829" y="281001"/>
                  <a:pt x="253000" y="285604"/>
                  <a:pt x="252355" y="290206"/>
                </a:cubicBezTo>
                <a:lnTo>
                  <a:pt x="270511" y="300700"/>
                </a:lnTo>
                <a:cubicBezTo>
                  <a:pt x="279174" y="305671"/>
                  <a:pt x="282308" y="316165"/>
                  <a:pt x="278714" y="325094"/>
                </a:cubicBezTo>
                <a:cubicBezTo>
                  <a:pt x="272354" y="322609"/>
                  <a:pt x="265442" y="321136"/>
                  <a:pt x="258253" y="321136"/>
                </a:cubicBezTo>
                <a:lnTo>
                  <a:pt x="195858" y="321136"/>
                </a:lnTo>
                <a:cubicBezTo>
                  <a:pt x="205904" y="308709"/>
                  <a:pt x="212171" y="293244"/>
                  <a:pt x="212171" y="276122"/>
                </a:cubicBezTo>
                <a:cubicBezTo>
                  <a:pt x="212171" y="236539"/>
                  <a:pt x="179914" y="204320"/>
                  <a:pt x="140191" y="204320"/>
                </a:cubicBezTo>
                <a:cubicBezTo>
                  <a:pt x="100561" y="204320"/>
                  <a:pt x="68304" y="236539"/>
                  <a:pt x="68304" y="276122"/>
                </a:cubicBezTo>
                <a:cubicBezTo>
                  <a:pt x="68304" y="315797"/>
                  <a:pt x="100561" y="348016"/>
                  <a:pt x="140191" y="348016"/>
                </a:cubicBezTo>
                <a:cubicBezTo>
                  <a:pt x="143048" y="348016"/>
                  <a:pt x="145721" y="347463"/>
                  <a:pt x="148486" y="347095"/>
                </a:cubicBezTo>
                <a:cubicBezTo>
                  <a:pt x="143233" y="355564"/>
                  <a:pt x="140099" y="365414"/>
                  <a:pt x="140099" y="376000"/>
                </a:cubicBezTo>
                <a:lnTo>
                  <a:pt x="140099" y="420922"/>
                </a:lnTo>
                <a:lnTo>
                  <a:pt x="116229" y="420922"/>
                </a:lnTo>
                <a:cubicBezTo>
                  <a:pt x="105261" y="420922"/>
                  <a:pt x="96413" y="412085"/>
                  <a:pt x="96413" y="401131"/>
                </a:cubicBezTo>
                <a:lnTo>
                  <a:pt x="96413" y="380787"/>
                </a:lnTo>
                <a:cubicBezTo>
                  <a:pt x="87474" y="377013"/>
                  <a:pt x="79455" y="371950"/>
                  <a:pt x="71806" y="366150"/>
                </a:cubicBezTo>
                <a:lnTo>
                  <a:pt x="53742" y="376552"/>
                </a:lnTo>
                <a:cubicBezTo>
                  <a:pt x="49226" y="379222"/>
                  <a:pt x="43788" y="379866"/>
                  <a:pt x="38719" y="378577"/>
                </a:cubicBezTo>
                <a:cubicBezTo>
                  <a:pt x="33650" y="377197"/>
                  <a:pt x="29318" y="373883"/>
                  <a:pt x="26738" y="369372"/>
                </a:cubicBezTo>
                <a:lnTo>
                  <a:pt x="2683" y="327764"/>
                </a:lnTo>
                <a:cubicBezTo>
                  <a:pt x="-2847" y="318282"/>
                  <a:pt x="471" y="306131"/>
                  <a:pt x="9872" y="300700"/>
                </a:cubicBezTo>
                <a:lnTo>
                  <a:pt x="28120" y="290206"/>
                </a:lnTo>
                <a:cubicBezTo>
                  <a:pt x="27475" y="285604"/>
                  <a:pt x="26645" y="281001"/>
                  <a:pt x="26645" y="276122"/>
                </a:cubicBezTo>
                <a:cubicBezTo>
                  <a:pt x="26645" y="271335"/>
                  <a:pt x="27475" y="266733"/>
                  <a:pt x="28120" y="262038"/>
                </a:cubicBezTo>
                <a:lnTo>
                  <a:pt x="9872" y="251544"/>
                </a:lnTo>
                <a:cubicBezTo>
                  <a:pt x="471" y="246113"/>
                  <a:pt x="-2847" y="233962"/>
                  <a:pt x="2683" y="224572"/>
                </a:cubicBezTo>
                <a:lnTo>
                  <a:pt x="26738" y="182964"/>
                </a:lnTo>
                <a:cubicBezTo>
                  <a:pt x="29318" y="178361"/>
                  <a:pt x="33650" y="175139"/>
                  <a:pt x="38719" y="173759"/>
                </a:cubicBezTo>
                <a:cubicBezTo>
                  <a:pt x="43788" y="172378"/>
                  <a:pt x="49226" y="173114"/>
                  <a:pt x="53742" y="175692"/>
                </a:cubicBezTo>
                <a:lnTo>
                  <a:pt x="71806" y="186094"/>
                </a:lnTo>
                <a:cubicBezTo>
                  <a:pt x="79455" y="180386"/>
                  <a:pt x="87474" y="175231"/>
                  <a:pt x="96413" y="171457"/>
                </a:cubicBezTo>
                <a:lnTo>
                  <a:pt x="96413" y="151113"/>
                </a:lnTo>
                <a:cubicBezTo>
                  <a:pt x="96413" y="140159"/>
                  <a:pt x="105261" y="131322"/>
                  <a:pt x="116229" y="131322"/>
                </a:cubicBezTo>
                <a:close/>
                <a:moveTo>
                  <a:pt x="445756" y="83476"/>
                </a:moveTo>
                <a:cubicBezTo>
                  <a:pt x="428335" y="83476"/>
                  <a:pt x="414140" y="97557"/>
                  <a:pt x="414140" y="115044"/>
                </a:cubicBezTo>
                <a:cubicBezTo>
                  <a:pt x="414140" y="132438"/>
                  <a:pt x="428335" y="146520"/>
                  <a:pt x="445756" y="146520"/>
                </a:cubicBezTo>
                <a:cubicBezTo>
                  <a:pt x="463176" y="146520"/>
                  <a:pt x="477371" y="132438"/>
                  <a:pt x="477371" y="115044"/>
                </a:cubicBezTo>
                <a:cubicBezTo>
                  <a:pt x="477371" y="97557"/>
                  <a:pt x="463176" y="83476"/>
                  <a:pt x="445756" y="83476"/>
                </a:cubicBezTo>
                <a:close/>
                <a:moveTo>
                  <a:pt x="426676" y="0"/>
                </a:moveTo>
                <a:lnTo>
                  <a:pt x="464835" y="0"/>
                </a:lnTo>
                <a:cubicBezTo>
                  <a:pt x="473500" y="0"/>
                  <a:pt x="480597" y="7087"/>
                  <a:pt x="480597" y="15738"/>
                </a:cubicBezTo>
                <a:lnTo>
                  <a:pt x="480597" y="31936"/>
                </a:lnTo>
                <a:cubicBezTo>
                  <a:pt x="487694" y="34881"/>
                  <a:pt x="494054" y="38931"/>
                  <a:pt x="500138" y="43533"/>
                </a:cubicBezTo>
                <a:lnTo>
                  <a:pt x="514425" y="35249"/>
                </a:lnTo>
                <a:cubicBezTo>
                  <a:pt x="521983" y="30924"/>
                  <a:pt x="531569" y="33501"/>
                  <a:pt x="535901" y="40956"/>
                </a:cubicBezTo>
                <a:lnTo>
                  <a:pt x="554981" y="73996"/>
                </a:lnTo>
                <a:cubicBezTo>
                  <a:pt x="557101" y="77585"/>
                  <a:pt x="557654" y="81911"/>
                  <a:pt x="556640" y="85961"/>
                </a:cubicBezTo>
                <a:cubicBezTo>
                  <a:pt x="555534" y="89918"/>
                  <a:pt x="552861" y="93415"/>
                  <a:pt x="549266" y="95440"/>
                </a:cubicBezTo>
                <a:lnTo>
                  <a:pt x="534887" y="103815"/>
                </a:lnTo>
                <a:cubicBezTo>
                  <a:pt x="535348" y="107497"/>
                  <a:pt x="535993" y="111178"/>
                  <a:pt x="535993" y="115044"/>
                </a:cubicBezTo>
                <a:cubicBezTo>
                  <a:pt x="535993" y="115872"/>
                  <a:pt x="535809" y="116700"/>
                  <a:pt x="535717" y="117621"/>
                </a:cubicBezTo>
                <a:lnTo>
                  <a:pt x="521153" y="117621"/>
                </a:lnTo>
                <a:cubicBezTo>
                  <a:pt x="490828" y="117621"/>
                  <a:pt x="466126" y="142286"/>
                  <a:pt x="466126" y="172565"/>
                </a:cubicBezTo>
                <a:lnTo>
                  <a:pt x="466126" y="229719"/>
                </a:lnTo>
                <a:lnTo>
                  <a:pt x="466126" y="242604"/>
                </a:lnTo>
                <a:cubicBezTo>
                  <a:pt x="462715" y="237726"/>
                  <a:pt x="458383" y="233493"/>
                  <a:pt x="453590" y="229995"/>
                </a:cubicBezTo>
                <a:cubicBezTo>
                  <a:pt x="444465" y="223369"/>
                  <a:pt x="433404" y="219319"/>
                  <a:pt x="421330" y="219319"/>
                </a:cubicBezTo>
                <a:lnTo>
                  <a:pt x="411928" y="219319"/>
                </a:lnTo>
                <a:cubicBezTo>
                  <a:pt x="411375" y="217755"/>
                  <a:pt x="410914" y="216098"/>
                  <a:pt x="410914" y="214257"/>
                </a:cubicBezTo>
                <a:lnTo>
                  <a:pt x="410914" y="198059"/>
                </a:lnTo>
                <a:cubicBezTo>
                  <a:pt x="403817" y="195114"/>
                  <a:pt x="397457" y="191064"/>
                  <a:pt x="391373" y="186463"/>
                </a:cubicBezTo>
                <a:lnTo>
                  <a:pt x="377086" y="194746"/>
                </a:lnTo>
                <a:cubicBezTo>
                  <a:pt x="373492" y="196863"/>
                  <a:pt x="369160" y="197415"/>
                  <a:pt x="365104" y="196310"/>
                </a:cubicBezTo>
                <a:cubicBezTo>
                  <a:pt x="361140" y="195206"/>
                  <a:pt x="357638" y="192629"/>
                  <a:pt x="355610" y="189040"/>
                </a:cubicBezTo>
                <a:lnTo>
                  <a:pt x="336530" y="155999"/>
                </a:lnTo>
                <a:cubicBezTo>
                  <a:pt x="332198" y="148452"/>
                  <a:pt x="334687" y="138881"/>
                  <a:pt x="342245" y="134463"/>
                </a:cubicBezTo>
                <a:lnTo>
                  <a:pt x="356716" y="126180"/>
                </a:lnTo>
                <a:cubicBezTo>
                  <a:pt x="356163" y="122498"/>
                  <a:pt x="355518" y="118817"/>
                  <a:pt x="355518" y="115044"/>
                </a:cubicBezTo>
                <a:cubicBezTo>
                  <a:pt x="355518" y="111178"/>
                  <a:pt x="356163" y="107497"/>
                  <a:pt x="356716" y="103815"/>
                </a:cubicBezTo>
                <a:lnTo>
                  <a:pt x="342245" y="95440"/>
                </a:lnTo>
                <a:cubicBezTo>
                  <a:pt x="334687" y="91115"/>
                  <a:pt x="332198" y="81543"/>
                  <a:pt x="336530" y="73996"/>
                </a:cubicBezTo>
                <a:lnTo>
                  <a:pt x="355610" y="40956"/>
                </a:lnTo>
                <a:cubicBezTo>
                  <a:pt x="357638" y="37366"/>
                  <a:pt x="361140" y="34789"/>
                  <a:pt x="365104" y="33685"/>
                </a:cubicBezTo>
                <a:cubicBezTo>
                  <a:pt x="369160" y="32580"/>
                  <a:pt x="373492" y="33133"/>
                  <a:pt x="377086" y="35249"/>
                </a:cubicBezTo>
                <a:lnTo>
                  <a:pt x="391373" y="43533"/>
                </a:lnTo>
                <a:cubicBezTo>
                  <a:pt x="397457" y="38931"/>
                  <a:pt x="403817" y="34881"/>
                  <a:pt x="410914" y="31936"/>
                </a:cubicBezTo>
                <a:lnTo>
                  <a:pt x="410914" y="15738"/>
                </a:lnTo>
                <a:cubicBezTo>
                  <a:pt x="410914" y="7087"/>
                  <a:pt x="418011" y="0"/>
                  <a:pt x="426676" y="0"/>
                </a:cubicBezTo>
                <a:close/>
              </a:path>
            </a:pathLst>
          </a:custGeom>
          <a:solidFill>
            <a:schemeClr val="bg1"/>
          </a:solidFill>
          <a:ln>
            <a:noFill/>
          </a:ln>
          <a:effectLst>
            <a:outerShdw blurRad="50800" dist="38100" dir="8100000" algn="tr" rotWithShape="0">
              <a:prstClr val="black">
                <a:alpha val="40000"/>
              </a:prstClr>
            </a:outerShdw>
          </a:effectLst>
        </p:spPr>
        <p:txBody>
          <a:bodyPr/>
          <a:lstStyle/>
          <a:p>
            <a:endParaRPr lang="zh-CN" altLang="en-US">
              <a:cs typeface="+mn-ea"/>
              <a:sym typeface="+mn-lt"/>
            </a:endParaRPr>
          </a:p>
        </p:txBody>
      </p:sp>
      <p:sp>
        <p:nvSpPr>
          <p:cNvPr id="10" name="îṩḻïďe"/>
          <p:cNvSpPr/>
          <p:nvPr/>
        </p:nvSpPr>
        <p:spPr bwMode="auto">
          <a:xfrm>
            <a:off x="7708100" y="3367816"/>
            <a:ext cx="668966" cy="541468"/>
          </a:xfrm>
          <a:custGeom>
            <a:avLst/>
            <a:gdLst>
              <a:gd name="connsiteX0" fmla="*/ 355420 w 607568"/>
              <a:gd name="connsiteY0" fmla="*/ 250307 h 491771"/>
              <a:gd name="connsiteX1" fmla="*/ 352312 w 607568"/>
              <a:gd name="connsiteY1" fmla="*/ 251812 h 491771"/>
              <a:gd name="connsiteX2" fmla="*/ 321042 w 607568"/>
              <a:gd name="connsiteY2" fmla="*/ 289814 h 491771"/>
              <a:gd name="connsiteX3" fmla="*/ 321513 w 607568"/>
              <a:gd name="connsiteY3" fmla="*/ 295364 h 491771"/>
              <a:gd name="connsiteX4" fmla="*/ 369736 w 607568"/>
              <a:gd name="connsiteY4" fmla="*/ 338257 h 491771"/>
              <a:gd name="connsiteX5" fmla="*/ 371997 w 607568"/>
              <a:gd name="connsiteY5" fmla="*/ 339104 h 491771"/>
              <a:gd name="connsiteX6" fmla="*/ 373127 w 607568"/>
              <a:gd name="connsiteY6" fmla="*/ 338916 h 491771"/>
              <a:gd name="connsiteX7" fmla="*/ 375293 w 607568"/>
              <a:gd name="connsiteY7" fmla="*/ 336282 h 491771"/>
              <a:gd name="connsiteX8" fmla="*/ 383676 w 607568"/>
              <a:gd name="connsiteY8" fmla="*/ 279467 h 491771"/>
              <a:gd name="connsiteX9" fmla="*/ 376424 w 607568"/>
              <a:gd name="connsiteY9" fmla="*/ 263287 h 491771"/>
              <a:gd name="connsiteX10" fmla="*/ 357681 w 607568"/>
              <a:gd name="connsiteY10" fmla="*/ 250965 h 491771"/>
              <a:gd name="connsiteX11" fmla="*/ 355420 w 607568"/>
              <a:gd name="connsiteY11" fmla="*/ 250307 h 491771"/>
              <a:gd name="connsiteX12" fmla="*/ 258879 w 607568"/>
              <a:gd name="connsiteY12" fmla="*/ 250307 h 491771"/>
              <a:gd name="connsiteX13" fmla="*/ 256712 w 607568"/>
              <a:gd name="connsiteY13" fmla="*/ 250965 h 491771"/>
              <a:gd name="connsiteX14" fmla="*/ 237969 w 607568"/>
              <a:gd name="connsiteY14" fmla="*/ 263287 h 491771"/>
              <a:gd name="connsiteX15" fmla="*/ 230717 w 607568"/>
              <a:gd name="connsiteY15" fmla="*/ 279467 h 491771"/>
              <a:gd name="connsiteX16" fmla="*/ 239100 w 607568"/>
              <a:gd name="connsiteY16" fmla="*/ 336282 h 491771"/>
              <a:gd name="connsiteX17" fmla="*/ 241266 w 607568"/>
              <a:gd name="connsiteY17" fmla="*/ 338916 h 491771"/>
              <a:gd name="connsiteX18" fmla="*/ 242396 w 607568"/>
              <a:gd name="connsiteY18" fmla="*/ 339104 h 491771"/>
              <a:gd name="connsiteX19" fmla="*/ 244657 w 607568"/>
              <a:gd name="connsiteY19" fmla="*/ 338257 h 491771"/>
              <a:gd name="connsiteX20" fmla="*/ 292880 w 607568"/>
              <a:gd name="connsiteY20" fmla="*/ 295364 h 491771"/>
              <a:gd name="connsiteX21" fmla="*/ 293351 w 607568"/>
              <a:gd name="connsiteY21" fmla="*/ 289814 h 491771"/>
              <a:gd name="connsiteX22" fmla="*/ 261987 w 607568"/>
              <a:gd name="connsiteY22" fmla="*/ 251812 h 491771"/>
              <a:gd name="connsiteX23" fmla="*/ 258879 w 607568"/>
              <a:gd name="connsiteY23" fmla="*/ 250307 h 491771"/>
              <a:gd name="connsiteX24" fmla="*/ 500465 w 607568"/>
              <a:gd name="connsiteY24" fmla="*/ 66049 h 491771"/>
              <a:gd name="connsiteX25" fmla="*/ 565743 w 607568"/>
              <a:gd name="connsiteY25" fmla="*/ 130673 h 491771"/>
              <a:gd name="connsiteX26" fmla="*/ 566120 w 607568"/>
              <a:gd name="connsiteY26" fmla="*/ 130673 h 491771"/>
              <a:gd name="connsiteX27" fmla="*/ 580250 w 607568"/>
              <a:gd name="connsiteY27" fmla="*/ 160962 h 491771"/>
              <a:gd name="connsiteX28" fmla="*/ 560939 w 607568"/>
              <a:gd name="connsiteY28" fmla="*/ 182503 h 491771"/>
              <a:gd name="connsiteX29" fmla="*/ 531927 w 607568"/>
              <a:gd name="connsiteY29" fmla="*/ 223799 h 491771"/>
              <a:gd name="connsiteX30" fmla="*/ 528253 w 607568"/>
              <a:gd name="connsiteY30" fmla="*/ 234240 h 491771"/>
              <a:gd name="connsiteX31" fmla="*/ 530797 w 607568"/>
              <a:gd name="connsiteY31" fmla="*/ 246281 h 491771"/>
              <a:gd name="connsiteX32" fmla="*/ 545868 w 607568"/>
              <a:gd name="connsiteY32" fmla="*/ 261143 h 491771"/>
              <a:gd name="connsiteX33" fmla="*/ 558961 w 607568"/>
              <a:gd name="connsiteY33" fmla="*/ 263777 h 491771"/>
              <a:gd name="connsiteX34" fmla="*/ 597299 w 607568"/>
              <a:gd name="connsiteY34" fmla="*/ 301968 h 491771"/>
              <a:gd name="connsiteX35" fmla="*/ 607002 w 607568"/>
              <a:gd name="connsiteY35" fmla="*/ 350788 h 491771"/>
              <a:gd name="connsiteX36" fmla="*/ 601256 w 607568"/>
              <a:gd name="connsiteY36" fmla="*/ 373835 h 491771"/>
              <a:gd name="connsiteX37" fmla="*/ 579685 w 607568"/>
              <a:gd name="connsiteY37" fmla="*/ 384088 h 491771"/>
              <a:gd name="connsiteX38" fmla="*/ 490386 w 607568"/>
              <a:gd name="connsiteY38" fmla="*/ 384088 h 491771"/>
              <a:gd name="connsiteX39" fmla="*/ 467685 w 607568"/>
              <a:gd name="connsiteY39" fmla="*/ 310058 h 491771"/>
              <a:gd name="connsiteX40" fmla="*/ 431702 w 607568"/>
              <a:gd name="connsiteY40" fmla="*/ 267445 h 491771"/>
              <a:gd name="connsiteX41" fmla="*/ 441969 w 607568"/>
              <a:gd name="connsiteY41" fmla="*/ 263777 h 491771"/>
              <a:gd name="connsiteX42" fmla="*/ 455157 w 607568"/>
              <a:gd name="connsiteY42" fmla="*/ 261237 h 491771"/>
              <a:gd name="connsiteX43" fmla="*/ 470228 w 607568"/>
              <a:gd name="connsiteY43" fmla="*/ 246281 h 491771"/>
              <a:gd name="connsiteX44" fmla="*/ 472677 w 607568"/>
              <a:gd name="connsiteY44" fmla="*/ 234240 h 491771"/>
              <a:gd name="connsiteX45" fmla="*/ 469098 w 607568"/>
              <a:gd name="connsiteY45" fmla="*/ 223893 h 491771"/>
              <a:gd name="connsiteX46" fmla="*/ 439991 w 607568"/>
              <a:gd name="connsiteY46" fmla="*/ 182503 h 491771"/>
              <a:gd name="connsiteX47" fmla="*/ 426144 w 607568"/>
              <a:gd name="connsiteY47" fmla="*/ 172720 h 491771"/>
              <a:gd name="connsiteX48" fmla="*/ 441404 w 607568"/>
              <a:gd name="connsiteY48" fmla="*/ 143278 h 491771"/>
              <a:gd name="connsiteX49" fmla="*/ 439708 w 607568"/>
              <a:gd name="connsiteY49" fmla="*/ 107438 h 491771"/>
              <a:gd name="connsiteX50" fmla="*/ 500465 w 607568"/>
              <a:gd name="connsiteY50" fmla="*/ 66049 h 491771"/>
              <a:gd name="connsiteX51" fmla="*/ 107100 w 607568"/>
              <a:gd name="connsiteY51" fmla="*/ 66049 h 491771"/>
              <a:gd name="connsiteX52" fmla="*/ 171341 w 607568"/>
              <a:gd name="connsiteY52" fmla="*/ 123618 h 491771"/>
              <a:gd name="connsiteX53" fmla="*/ 172849 w 607568"/>
              <a:gd name="connsiteY53" fmla="*/ 143278 h 491771"/>
              <a:gd name="connsiteX54" fmla="*/ 184246 w 607568"/>
              <a:gd name="connsiteY54" fmla="*/ 168205 h 491771"/>
              <a:gd name="connsiteX55" fmla="*/ 167574 w 607568"/>
              <a:gd name="connsiteY55" fmla="*/ 182503 h 491771"/>
              <a:gd name="connsiteX56" fmla="*/ 138468 w 607568"/>
              <a:gd name="connsiteY56" fmla="*/ 223799 h 491771"/>
              <a:gd name="connsiteX57" fmla="*/ 134794 w 607568"/>
              <a:gd name="connsiteY57" fmla="*/ 234240 h 491771"/>
              <a:gd name="connsiteX58" fmla="*/ 137337 w 607568"/>
              <a:gd name="connsiteY58" fmla="*/ 246281 h 491771"/>
              <a:gd name="connsiteX59" fmla="*/ 152408 w 607568"/>
              <a:gd name="connsiteY59" fmla="*/ 261143 h 491771"/>
              <a:gd name="connsiteX60" fmla="*/ 165596 w 607568"/>
              <a:gd name="connsiteY60" fmla="*/ 263777 h 491771"/>
              <a:gd name="connsiteX61" fmla="*/ 179442 w 607568"/>
              <a:gd name="connsiteY61" fmla="*/ 268856 h 491771"/>
              <a:gd name="connsiteX62" fmla="*/ 146662 w 607568"/>
              <a:gd name="connsiteY62" fmla="*/ 310058 h 491771"/>
              <a:gd name="connsiteX63" fmla="*/ 123867 w 607568"/>
              <a:gd name="connsiteY63" fmla="*/ 384088 h 491771"/>
              <a:gd name="connsiteX64" fmla="*/ 27883 w 607568"/>
              <a:gd name="connsiteY64" fmla="*/ 384088 h 491771"/>
              <a:gd name="connsiteX65" fmla="*/ 6312 w 607568"/>
              <a:gd name="connsiteY65" fmla="*/ 373835 h 491771"/>
              <a:gd name="connsiteX66" fmla="*/ 566 w 607568"/>
              <a:gd name="connsiteY66" fmla="*/ 350788 h 491771"/>
              <a:gd name="connsiteX67" fmla="*/ 10268 w 607568"/>
              <a:gd name="connsiteY67" fmla="*/ 301968 h 491771"/>
              <a:gd name="connsiteX68" fmla="*/ 48606 w 607568"/>
              <a:gd name="connsiteY68" fmla="*/ 263777 h 491771"/>
              <a:gd name="connsiteX69" fmla="*/ 61699 w 607568"/>
              <a:gd name="connsiteY69" fmla="*/ 261237 h 491771"/>
              <a:gd name="connsiteX70" fmla="*/ 76770 w 607568"/>
              <a:gd name="connsiteY70" fmla="*/ 246281 h 491771"/>
              <a:gd name="connsiteX71" fmla="*/ 79313 w 607568"/>
              <a:gd name="connsiteY71" fmla="*/ 234240 h 491771"/>
              <a:gd name="connsiteX72" fmla="*/ 75639 w 607568"/>
              <a:gd name="connsiteY72" fmla="*/ 223893 h 491771"/>
              <a:gd name="connsiteX73" fmla="*/ 46628 w 607568"/>
              <a:gd name="connsiteY73" fmla="*/ 182503 h 491771"/>
              <a:gd name="connsiteX74" fmla="*/ 27318 w 607568"/>
              <a:gd name="connsiteY74" fmla="*/ 160962 h 491771"/>
              <a:gd name="connsiteX75" fmla="*/ 41447 w 607568"/>
              <a:gd name="connsiteY75" fmla="*/ 130673 h 491771"/>
              <a:gd name="connsiteX76" fmla="*/ 41824 w 607568"/>
              <a:gd name="connsiteY76" fmla="*/ 130673 h 491771"/>
              <a:gd name="connsiteX77" fmla="*/ 107100 w 607568"/>
              <a:gd name="connsiteY77" fmla="*/ 66049 h 491771"/>
              <a:gd name="connsiteX78" fmla="*/ 298626 w 607568"/>
              <a:gd name="connsiteY78" fmla="*/ 0 h 491771"/>
              <a:gd name="connsiteX79" fmla="*/ 315956 w 607568"/>
              <a:gd name="connsiteY79" fmla="*/ 0 h 491771"/>
              <a:gd name="connsiteX80" fmla="*/ 401854 w 607568"/>
              <a:gd name="connsiteY80" fmla="*/ 85787 h 491771"/>
              <a:gd name="connsiteX81" fmla="*/ 401854 w 607568"/>
              <a:gd name="connsiteY81" fmla="*/ 95476 h 491771"/>
              <a:gd name="connsiteX82" fmla="*/ 421633 w 607568"/>
              <a:gd name="connsiteY82" fmla="*/ 138840 h 491771"/>
              <a:gd name="connsiteX83" fmla="*/ 417960 w 607568"/>
              <a:gd name="connsiteY83" fmla="*/ 149281 h 491771"/>
              <a:gd name="connsiteX84" fmla="*/ 417112 w 607568"/>
              <a:gd name="connsiteY84" fmla="*/ 151068 h 491771"/>
              <a:gd name="connsiteX85" fmla="*/ 411273 w 607568"/>
              <a:gd name="connsiteY85" fmla="*/ 159534 h 491771"/>
              <a:gd name="connsiteX86" fmla="*/ 410896 w 607568"/>
              <a:gd name="connsiteY86" fmla="*/ 159910 h 491771"/>
              <a:gd name="connsiteX87" fmla="*/ 394037 w 607568"/>
              <a:gd name="connsiteY87" fmla="*/ 169787 h 491771"/>
              <a:gd name="connsiteX88" fmla="*/ 384900 w 607568"/>
              <a:gd name="connsiteY88" fmla="*/ 189541 h 491771"/>
              <a:gd name="connsiteX89" fmla="*/ 384712 w 607568"/>
              <a:gd name="connsiteY89" fmla="*/ 189823 h 491771"/>
              <a:gd name="connsiteX90" fmla="*/ 373316 w 607568"/>
              <a:gd name="connsiteY90" fmla="*/ 207131 h 491771"/>
              <a:gd name="connsiteX91" fmla="*/ 372750 w 607568"/>
              <a:gd name="connsiteY91" fmla="*/ 207789 h 491771"/>
              <a:gd name="connsiteX92" fmla="*/ 359847 w 607568"/>
              <a:gd name="connsiteY92" fmla="*/ 222275 h 491771"/>
              <a:gd name="connsiteX93" fmla="*/ 359188 w 607568"/>
              <a:gd name="connsiteY93" fmla="*/ 222934 h 491771"/>
              <a:gd name="connsiteX94" fmla="*/ 345154 w 607568"/>
              <a:gd name="connsiteY94" fmla="*/ 234598 h 491771"/>
              <a:gd name="connsiteX95" fmla="*/ 345625 w 607568"/>
              <a:gd name="connsiteY95" fmla="*/ 236855 h 491771"/>
              <a:gd name="connsiteX96" fmla="*/ 348639 w 607568"/>
              <a:gd name="connsiteY96" fmla="*/ 235538 h 491771"/>
              <a:gd name="connsiteX97" fmla="*/ 355514 w 607568"/>
              <a:gd name="connsiteY97" fmla="*/ 234033 h 491771"/>
              <a:gd name="connsiteX98" fmla="*/ 366628 w 607568"/>
              <a:gd name="connsiteY98" fmla="*/ 237326 h 491771"/>
              <a:gd name="connsiteX99" fmla="*/ 385371 w 607568"/>
              <a:gd name="connsiteY99" fmla="*/ 249648 h 491771"/>
              <a:gd name="connsiteX100" fmla="*/ 399876 w 607568"/>
              <a:gd name="connsiteY100" fmla="*/ 279373 h 491771"/>
              <a:gd name="connsiteX101" fmla="*/ 430016 w 607568"/>
              <a:gd name="connsiteY101" fmla="*/ 289814 h 491771"/>
              <a:gd name="connsiteX102" fmla="*/ 448382 w 607568"/>
              <a:gd name="connsiteY102" fmla="*/ 316058 h 491771"/>
              <a:gd name="connsiteX103" fmla="*/ 481630 w 607568"/>
              <a:gd name="connsiteY103" fmla="*/ 424515 h 491771"/>
              <a:gd name="connsiteX104" fmla="*/ 483891 w 607568"/>
              <a:gd name="connsiteY104" fmla="*/ 436461 h 491771"/>
              <a:gd name="connsiteX105" fmla="*/ 473718 w 607568"/>
              <a:gd name="connsiteY105" fmla="*/ 470700 h 491771"/>
              <a:gd name="connsiteX106" fmla="*/ 443956 w 607568"/>
              <a:gd name="connsiteY106" fmla="*/ 490360 h 491771"/>
              <a:gd name="connsiteX107" fmla="*/ 431805 w 607568"/>
              <a:gd name="connsiteY107" fmla="*/ 491771 h 491771"/>
              <a:gd name="connsiteX108" fmla="*/ 325375 w 607568"/>
              <a:gd name="connsiteY108" fmla="*/ 491771 h 491771"/>
              <a:gd name="connsiteX109" fmla="*/ 337430 w 607568"/>
              <a:gd name="connsiteY109" fmla="*/ 415296 h 491771"/>
              <a:gd name="connsiteX110" fmla="*/ 334605 w 607568"/>
              <a:gd name="connsiteY110" fmla="*/ 389052 h 491771"/>
              <a:gd name="connsiteX111" fmla="*/ 323962 w 607568"/>
              <a:gd name="connsiteY111" fmla="*/ 360927 h 491771"/>
              <a:gd name="connsiteX112" fmla="*/ 337430 w 607568"/>
              <a:gd name="connsiteY112" fmla="*/ 347476 h 491771"/>
              <a:gd name="connsiteX113" fmla="*/ 307196 w 607568"/>
              <a:gd name="connsiteY113" fmla="*/ 317281 h 491771"/>
              <a:gd name="connsiteX114" fmla="*/ 276868 w 607568"/>
              <a:gd name="connsiteY114" fmla="*/ 347476 h 491771"/>
              <a:gd name="connsiteX115" fmla="*/ 290337 w 607568"/>
              <a:gd name="connsiteY115" fmla="*/ 360927 h 491771"/>
              <a:gd name="connsiteX116" fmla="*/ 279694 w 607568"/>
              <a:gd name="connsiteY116" fmla="*/ 389052 h 491771"/>
              <a:gd name="connsiteX117" fmla="*/ 276963 w 607568"/>
              <a:gd name="connsiteY117" fmla="*/ 415296 h 491771"/>
              <a:gd name="connsiteX118" fmla="*/ 288736 w 607568"/>
              <a:gd name="connsiteY118" fmla="*/ 491771 h 491771"/>
              <a:gd name="connsiteX119" fmla="*/ 182493 w 607568"/>
              <a:gd name="connsiteY119" fmla="*/ 491771 h 491771"/>
              <a:gd name="connsiteX120" fmla="*/ 170437 w 607568"/>
              <a:gd name="connsiteY120" fmla="*/ 490360 h 491771"/>
              <a:gd name="connsiteX121" fmla="*/ 140675 w 607568"/>
              <a:gd name="connsiteY121" fmla="*/ 470700 h 491771"/>
              <a:gd name="connsiteX122" fmla="*/ 132669 w 607568"/>
              <a:gd name="connsiteY122" fmla="*/ 424515 h 491771"/>
              <a:gd name="connsiteX123" fmla="*/ 166011 w 607568"/>
              <a:gd name="connsiteY123" fmla="*/ 316058 h 491771"/>
              <a:gd name="connsiteX124" fmla="*/ 184377 w 607568"/>
              <a:gd name="connsiteY124" fmla="*/ 289814 h 491771"/>
              <a:gd name="connsiteX125" fmla="*/ 214517 w 607568"/>
              <a:gd name="connsiteY125" fmla="*/ 279373 h 491771"/>
              <a:gd name="connsiteX126" fmla="*/ 214517 w 607568"/>
              <a:gd name="connsiteY126" fmla="*/ 279279 h 491771"/>
              <a:gd name="connsiteX127" fmla="*/ 229022 w 607568"/>
              <a:gd name="connsiteY127" fmla="*/ 249648 h 491771"/>
              <a:gd name="connsiteX128" fmla="*/ 247765 w 607568"/>
              <a:gd name="connsiteY128" fmla="*/ 237326 h 491771"/>
              <a:gd name="connsiteX129" fmla="*/ 258879 w 607568"/>
              <a:gd name="connsiteY129" fmla="*/ 234033 h 491771"/>
              <a:gd name="connsiteX130" fmla="*/ 265754 w 607568"/>
              <a:gd name="connsiteY130" fmla="*/ 235538 h 491771"/>
              <a:gd name="connsiteX131" fmla="*/ 268768 w 607568"/>
              <a:gd name="connsiteY131" fmla="*/ 236855 h 491771"/>
              <a:gd name="connsiteX132" fmla="*/ 269239 w 607568"/>
              <a:gd name="connsiteY132" fmla="*/ 234598 h 491771"/>
              <a:gd name="connsiteX133" fmla="*/ 255205 w 607568"/>
              <a:gd name="connsiteY133" fmla="*/ 222934 h 491771"/>
              <a:gd name="connsiteX134" fmla="*/ 254546 w 607568"/>
              <a:gd name="connsiteY134" fmla="*/ 222275 h 491771"/>
              <a:gd name="connsiteX135" fmla="*/ 241548 w 607568"/>
              <a:gd name="connsiteY135" fmla="*/ 207789 h 491771"/>
              <a:gd name="connsiteX136" fmla="*/ 241077 w 607568"/>
              <a:gd name="connsiteY136" fmla="*/ 207225 h 491771"/>
              <a:gd name="connsiteX137" fmla="*/ 229681 w 607568"/>
              <a:gd name="connsiteY137" fmla="*/ 189823 h 491771"/>
              <a:gd name="connsiteX138" fmla="*/ 229493 w 607568"/>
              <a:gd name="connsiteY138" fmla="*/ 189635 h 491771"/>
              <a:gd name="connsiteX139" fmla="*/ 220356 w 607568"/>
              <a:gd name="connsiteY139" fmla="*/ 169787 h 491771"/>
              <a:gd name="connsiteX140" fmla="*/ 203497 w 607568"/>
              <a:gd name="connsiteY140" fmla="*/ 159910 h 491771"/>
              <a:gd name="connsiteX141" fmla="*/ 203120 w 607568"/>
              <a:gd name="connsiteY141" fmla="*/ 159534 h 491771"/>
              <a:gd name="connsiteX142" fmla="*/ 197281 w 607568"/>
              <a:gd name="connsiteY142" fmla="*/ 151068 h 491771"/>
              <a:gd name="connsiteX143" fmla="*/ 196433 w 607568"/>
              <a:gd name="connsiteY143" fmla="*/ 149281 h 491771"/>
              <a:gd name="connsiteX144" fmla="*/ 192666 w 607568"/>
              <a:gd name="connsiteY144" fmla="*/ 138840 h 491771"/>
              <a:gd name="connsiteX145" fmla="*/ 212727 w 607568"/>
              <a:gd name="connsiteY145" fmla="*/ 95476 h 491771"/>
              <a:gd name="connsiteX146" fmla="*/ 212727 w 607568"/>
              <a:gd name="connsiteY146" fmla="*/ 85787 h 491771"/>
              <a:gd name="connsiteX147" fmla="*/ 298626 w 607568"/>
              <a:gd name="connsiteY147" fmla="*/ 0 h 49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607568" h="491771">
                <a:moveTo>
                  <a:pt x="355420" y="250307"/>
                </a:moveTo>
                <a:cubicBezTo>
                  <a:pt x="354290" y="250307"/>
                  <a:pt x="353160" y="250871"/>
                  <a:pt x="352312" y="251812"/>
                </a:cubicBezTo>
                <a:lnTo>
                  <a:pt x="321042" y="289814"/>
                </a:lnTo>
                <a:cubicBezTo>
                  <a:pt x="319723" y="291507"/>
                  <a:pt x="319912" y="293953"/>
                  <a:pt x="321513" y="295364"/>
                </a:cubicBezTo>
                <a:lnTo>
                  <a:pt x="369736" y="338257"/>
                </a:lnTo>
                <a:cubicBezTo>
                  <a:pt x="370396" y="338822"/>
                  <a:pt x="371149" y="339104"/>
                  <a:pt x="371997" y="339104"/>
                </a:cubicBezTo>
                <a:cubicBezTo>
                  <a:pt x="372374" y="339104"/>
                  <a:pt x="372750" y="339010"/>
                  <a:pt x="373127" y="338916"/>
                </a:cubicBezTo>
                <a:cubicBezTo>
                  <a:pt x="374257" y="338539"/>
                  <a:pt x="375105" y="337505"/>
                  <a:pt x="375293" y="336282"/>
                </a:cubicBezTo>
                <a:lnTo>
                  <a:pt x="383676" y="279467"/>
                </a:lnTo>
                <a:cubicBezTo>
                  <a:pt x="384618" y="273164"/>
                  <a:pt x="381792" y="266768"/>
                  <a:pt x="376424" y="263287"/>
                </a:cubicBezTo>
                <a:lnTo>
                  <a:pt x="357681" y="250965"/>
                </a:lnTo>
                <a:cubicBezTo>
                  <a:pt x="357021" y="250495"/>
                  <a:pt x="356174" y="250307"/>
                  <a:pt x="355420" y="250307"/>
                </a:cubicBezTo>
                <a:close/>
                <a:moveTo>
                  <a:pt x="258879" y="250307"/>
                </a:moveTo>
                <a:cubicBezTo>
                  <a:pt x="258125" y="250307"/>
                  <a:pt x="257372" y="250495"/>
                  <a:pt x="256712" y="250965"/>
                </a:cubicBezTo>
                <a:lnTo>
                  <a:pt x="237969" y="263287"/>
                </a:lnTo>
                <a:cubicBezTo>
                  <a:pt x="232601" y="266768"/>
                  <a:pt x="229775" y="273164"/>
                  <a:pt x="230717" y="279467"/>
                </a:cubicBezTo>
                <a:lnTo>
                  <a:pt x="239100" y="336282"/>
                </a:lnTo>
                <a:cubicBezTo>
                  <a:pt x="239288" y="337505"/>
                  <a:pt x="240136" y="338539"/>
                  <a:pt x="241266" y="338916"/>
                </a:cubicBezTo>
                <a:cubicBezTo>
                  <a:pt x="241643" y="339010"/>
                  <a:pt x="242019" y="339104"/>
                  <a:pt x="242396" y="339104"/>
                </a:cubicBezTo>
                <a:cubicBezTo>
                  <a:pt x="243244" y="339104"/>
                  <a:pt x="243997" y="338822"/>
                  <a:pt x="244657" y="338257"/>
                </a:cubicBezTo>
                <a:lnTo>
                  <a:pt x="292880" y="295364"/>
                </a:lnTo>
                <a:cubicBezTo>
                  <a:pt x="294481" y="293953"/>
                  <a:pt x="294670" y="291507"/>
                  <a:pt x="293351" y="289814"/>
                </a:cubicBezTo>
                <a:lnTo>
                  <a:pt x="261987" y="251812"/>
                </a:lnTo>
                <a:cubicBezTo>
                  <a:pt x="261233" y="250871"/>
                  <a:pt x="260103" y="250307"/>
                  <a:pt x="258879" y="250307"/>
                </a:cubicBezTo>
                <a:close/>
                <a:moveTo>
                  <a:pt x="500465" y="66049"/>
                </a:moveTo>
                <a:cubicBezTo>
                  <a:pt x="548129" y="66049"/>
                  <a:pt x="562447" y="93516"/>
                  <a:pt x="565743" y="130673"/>
                </a:cubicBezTo>
                <a:cubicBezTo>
                  <a:pt x="565932" y="130673"/>
                  <a:pt x="566026" y="130673"/>
                  <a:pt x="566120" y="130673"/>
                </a:cubicBezTo>
                <a:cubicBezTo>
                  <a:pt x="577141" y="133118"/>
                  <a:pt x="583358" y="146664"/>
                  <a:pt x="580250" y="160962"/>
                </a:cubicBezTo>
                <a:cubicBezTo>
                  <a:pt x="577706" y="172532"/>
                  <a:pt x="569700" y="180904"/>
                  <a:pt x="560939" y="182503"/>
                </a:cubicBezTo>
                <a:cubicBezTo>
                  <a:pt x="554628" y="199529"/>
                  <a:pt x="543796" y="214016"/>
                  <a:pt x="531927" y="223799"/>
                </a:cubicBezTo>
                <a:cubicBezTo>
                  <a:pt x="528913" y="226338"/>
                  <a:pt x="527500" y="230383"/>
                  <a:pt x="528253" y="234240"/>
                </a:cubicBezTo>
                <a:lnTo>
                  <a:pt x="530797" y="246281"/>
                </a:lnTo>
                <a:cubicBezTo>
                  <a:pt x="532304" y="253806"/>
                  <a:pt x="538238" y="259732"/>
                  <a:pt x="545868" y="261143"/>
                </a:cubicBezTo>
                <a:lnTo>
                  <a:pt x="558961" y="263777"/>
                </a:lnTo>
                <a:cubicBezTo>
                  <a:pt x="578366" y="267634"/>
                  <a:pt x="593437" y="282684"/>
                  <a:pt x="597299" y="301968"/>
                </a:cubicBezTo>
                <a:lnTo>
                  <a:pt x="607002" y="350788"/>
                </a:lnTo>
                <a:cubicBezTo>
                  <a:pt x="608697" y="358972"/>
                  <a:pt x="606531" y="367438"/>
                  <a:pt x="601256" y="373835"/>
                </a:cubicBezTo>
                <a:cubicBezTo>
                  <a:pt x="595981" y="380325"/>
                  <a:pt x="588068" y="384088"/>
                  <a:pt x="579685" y="384088"/>
                </a:cubicBezTo>
                <a:lnTo>
                  <a:pt x="490386" y="384088"/>
                </a:lnTo>
                <a:lnTo>
                  <a:pt x="467685" y="310058"/>
                </a:lnTo>
                <a:cubicBezTo>
                  <a:pt x="461845" y="291150"/>
                  <a:pt x="448563" y="276194"/>
                  <a:pt x="431702" y="267445"/>
                </a:cubicBezTo>
                <a:cubicBezTo>
                  <a:pt x="434999" y="265940"/>
                  <a:pt x="438295" y="264529"/>
                  <a:pt x="441969" y="263777"/>
                </a:cubicBezTo>
                <a:lnTo>
                  <a:pt x="455157" y="261237"/>
                </a:lnTo>
                <a:cubicBezTo>
                  <a:pt x="462692" y="259732"/>
                  <a:pt x="468627" y="253806"/>
                  <a:pt x="470228" y="246281"/>
                </a:cubicBezTo>
                <a:lnTo>
                  <a:pt x="472677" y="234240"/>
                </a:lnTo>
                <a:cubicBezTo>
                  <a:pt x="473525" y="230383"/>
                  <a:pt x="472112" y="226338"/>
                  <a:pt x="469098" y="223893"/>
                </a:cubicBezTo>
                <a:cubicBezTo>
                  <a:pt x="457229" y="214016"/>
                  <a:pt x="446302" y="199529"/>
                  <a:pt x="439991" y="182503"/>
                </a:cubicBezTo>
                <a:cubicBezTo>
                  <a:pt x="434716" y="181563"/>
                  <a:pt x="429818" y="177894"/>
                  <a:pt x="426144" y="172720"/>
                </a:cubicBezTo>
                <a:cubicBezTo>
                  <a:pt x="433303" y="164725"/>
                  <a:pt x="438861" y="154754"/>
                  <a:pt x="441404" y="143278"/>
                </a:cubicBezTo>
                <a:cubicBezTo>
                  <a:pt x="444324" y="130485"/>
                  <a:pt x="443476" y="118068"/>
                  <a:pt x="439708" y="107438"/>
                </a:cubicBezTo>
                <a:cubicBezTo>
                  <a:pt x="447244" y="82699"/>
                  <a:pt x="464200" y="66049"/>
                  <a:pt x="500465" y="66049"/>
                </a:cubicBezTo>
                <a:close/>
                <a:moveTo>
                  <a:pt x="107100" y="66049"/>
                </a:moveTo>
                <a:cubicBezTo>
                  <a:pt x="151561" y="66049"/>
                  <a:pt x="166820" y="90130"/>
                  <a:pt x="171341" y="123618"/>
                </a:cubicBezTo>
                <a:cubicBezTo>
                  <a:pt x="170965" y="129920"/>
                  <a:pt x="171436" y="136505"/>
                  <a:pt x="172849" y="143278"/>
                </a:cubicBezTo>
                <a:cubicBezTo>
                  <a:pt x="174921" y="152590"/>
                  <a:pt x="178971" y="161056"/>
                  <a:pt x="184246" y="168205"/>
                </a:cubicBezTo>
                <a:cubicBezTo>
                  <a:pt x="180573" y="175919"/>
                  <a:pt x="174356" y="181281"/>
                  <a:pt x="167574" y="182503"/>
                </a:cubicBezTo>
                <a:cubicBezTo>
                  <a:pt x="161263" y="199529"/>
                  <a:pt x="150336" y="214016"/>
                  <a:pt x="138468" y="223799"/>
                </a:cubicBezTo>
                <a:cubicBezTo>
                  <a:pt x="135453" y="226338"/>
                  <a:pt x="134040" y="230383"/>
                  <a:pt x="134794" y="234240"/>
                </a:cubicBezTo>
                <a:lnTo>
                  <a:pt x="137337" y="246281"/>
                </a:lnTo>
                <a:cubicBezTo>
                  <a:pt x="138939" y="253806"/>
                  <a:pt x="144873" y="259732"/>
                  <a:pt x="152408" y="261143"/>
                </a:cubicBezTo>
                <a:lnTo>
                  <a:pt x="165596" y="263777"/>
                </a:lnTo>
                <a:cubicBezTo>
                  <a:pt x="170494" y="264812"/>
                  <a:pt x="175203" y="266505"/>
                  <a:pt x="179442" y="268856"/>
                </a:cubicBezTo>
                <a:cubicBezTo>
                  <a:pt x="164088" y="277793"/>
                  <a:pt x="152126" y="292279"/>
                  <a:pt x="146662" y="310058"/>
                </a:cubicBezTo>
                <a:lnTo>
                  <a:pt x="123867" y="384088"/>
                </a:lnTo>
                <a:lnTo>
                  <a:pt x="27883" y="384088"/>
                </a:lnTo>
                <a:cubicBezTo>
                  <a:pt x="19499" y="384088"/>
                  <a:pt x="11587" y="380325"/>
                  <a:pt x="6312" y="373835"/>
                </a:cubicBezTo>
                <a:cubicBezTo>
                  <a:pt x="1037" y="367438"/>
                  <a:pt x="-1129" y="358972"/>
                  <a:pt x="566" y="350788"/>
                </a:cubicBezTo>
                <a:lnTo>
                  <a:pt x="10268" y="301968"/>
                </a:lnTo>
                <a:cubicBezTo>
                  <a:pt x="14130" y="282684"/>
                  <a:pt x="29202" y="267634"/>
                  <a:pt x="48606" y="263777"/>
                </a:cubicBezTo>
                <a:lnTo>
                  <a:pt x="61699" y="261237"/>
                </a:lnTo>
                <a:cubicBezTo>
                  <a:pt x="69328" y="259732"/>
                  <a:pt x="75263" y="253806"/>
                  <a:pt x="76770" y="246281"/>
                </a:cubicBezTo>
                <a:lnTo>
                  <a:pt x="79313" y="234240"/>
                </a:lnTo>
                <a:cubicBezTo>
                  <a:pt x="80067" y="230383"/>
                  <a:pt x="78654" y="226338"/>
                  <a:pt x="75639" y="223893"/>
                </a:cubicBezTo>
                <a:cubicBezTo>
                  <a:pt x="63771" y="214016"/>
                  <a:pt x="52939" y="199623"/>
                  <a:pt x="46628" y="182503"/>
                </a:cubicBezTo>
                <a:cubicBezTo>
                  <a:pt x="37867" y="180904"/>
                  <a:pt x="29861" y="172532"/>
                  <a:pt x="27318" y="160962"/>
                </a:cubicBezTo>
                <a:cubicBezTo>
                  <a:pt x="24115" y="146664"/>
                  <a:pt x="30426" y="133118"/>
                  <a:pt x="41447" y="130673"/>
                </a:cubicBezTo>
                <a:cubicBezTo>
                  <a:pt x="41541" y="130673"/>
                  <a:pt x="41729" y="130673"/>
                  <a:pt x="41824" y="130673"/>
                </a:cubicBezTo>
                <a:cubicBezTo>
                  <a:pt x="45403" y="93516"/>
                  <a:pt x="60192" y="66049"/>
                  <a:pt x="107100" y="66049"/>
                </a:cubicBezTo>
                <a:close/>
                <a:moveTo>
                  <a:pt x="298626" y="0"/>
                </a:moveTo>
                <a:lnTo>
                  <a:pt x="315956" y="0"/>
                </a:lnTo>
                <a:cubicBezTo>
                  <a:pt x="363426" y="0"/>
                  <a:pt x="401854" y="38378"/>
                  <a:pt x="401854" y="85787"/>
                </a:cubicBezTo>
                <a:lnTo>
                  <a:pt x="401854" y="95476"/>
                </a:lnTo>
                <a:cubicBezTo>
                  <a:pt x="417301" y="99238"/>
                  <a:pt x="426154" y="118522"/>
                  <a:pt x="421633" y="138840"/>
                </a:cubicBezTo>
                <a:cubicBezTo>
                  <a:pt x="420880" y="142602"/>
                  <a:pt x="419467" y="146083"/>
                  <a:pt x="417960" y="149281"/>
                </a:cubicBezTo>
                <a:cubicBezTo>
                  <a:pt x="417677" y="149939"/>
                  <a:pt x="417395" y="150504"/>
                  <a:pt x="417112" y="151068"/>
                </a:cubicBezTo>
                <a:cubicBezTo>
                  <a:pt x="415417" y="154172"/>
                  <a:pt x="413533" y="157088"/>
                  <a:pt x="411273" y="159534"/>
                </a:cubicBezTo>
                <a:cubicBezTo>
                  <a:pt x="411179" y="159628"/>
                  <a:pt x="410990" y="159816"/>
                  <a:pt x="410896" y="159910"/>
                </a:cubicBezTo>
                <a:cubicBezTo>
                  <a:pt x="406092" y="165084"/>
                  <a:pt x="400159" y="168658"/>
                  <a:pt x="394037" y="169787"/>
                </a:cubicBezTo>
                <a:cubicBezTo>
                  <a:pt x="391494" y="176654"/>
                  <a:pt x="388385" y="183332"/>
                  <a:pt x="384900" y="189541"/>
                </a:cubicBezTo>
                <a:cubicBezTo>
                  <a:pt x="384806" y="189635"/>
                  <a:pt x="384806" y="189729"/>
                  <a:pt x="384712" y="189823"/>
                </a:cubicBezTo>
                <a:cubicBezTo>
                  <a:pt x="381227" y="196031"/>
                  <a:pt x="377460" y="201769"/>
                  <a:pt x="373316" y="207131"/>
                </a:cubicBezTo>
                <a:cubicBezTo>
                  <a:pt x="373127" y="207413"/>
                  <a:pt x="372939" y="207601"/>
                  <a:pt x="372750" y="207789"/>
                </a:cubicBezTo>
                <a:cubicBezTo>
                  <a:pt x="368700" y="213057"/>
                  <a:pt x="364368" y="217948"/>
                  <a:pt x="359847" y="222275"/>
                </a:cubicBezTo>
                <a:cubicBezTo>
                  <a:pt x="359658" y="222463"/>
                  <a:pt x="359376" y="222651"/>
                  <a:pt x="359188" y="222934"/>
                </a:cubicBezTo>
                <a:cubicBezTo>
                  <a:pt x="354667" y="227261"/>
                  <a:pt x="349957" y="231211"/>
                  <a:pt x="345154" y="234598"/>
                </a:cubicBezTo>
                <a:lnTo>
                  <a:pt x="345625" y="236855"/>
                </a:lnTo>
                <a:cubicBezTo>
                  <a:pt x="346567" y="236385"/>
                  <a:pt x="347603" y="235915"/>
                  <a:pt x="348639" y="235538"/>
                </a:cubicBezTo>
                <a:cubicBezTo>
                  <a:pt x="350899" y="234786"/>
                  <a:pt x="353065" y="234033"/>
                  <a:pt x="355514" y="234033"/>
                </a:cubicBezTo>
                <a:cubicBezTo>
                  <a:pt x="359470" y="234033"/>
                  <a:pt x="363238" y="235162"/>
                  <a:pt x="366628" y="237326"/>
                </a:cubicBezTo>
                <a:cubicBezTo>
                  <a:pt x="366628" y="237326"/>
                  <a:pt x="380756" y="246450"/>
                  <a:pt x="385371" y="249648"/>
                </a:cubicBezTo>
                <a:cubicBezTo>
                  <a:pt x="401854" y="261030"/>
                  <a:pt x="399876" y="279373"/>
                  <a:pt x="399876" y="279373"/>
                </a:cubicBezTo>
                <a:cubicBezTo>
                  <a:pt x="410990" y="279655"/>
                  <a:pt x="421822" y="283041"/>
                  <a:pt x="430016" y="289814"/>
                </a:cubicBezTo>
                <a:cubicBezTo>
                  <a:pt x="445180" y="302324"/>
                  <a:pt x="447535" y="313330"/>
                  <a:pt x="448382" y="316058"/>
                </a:cubicBezTo>
                <a:lnTo>
                  <a:pt x="481630" y="424515"/>
                </a:lnTo>
                <a:cubicBezTo>
                  <a:pt x="482855" y="428371"/>
                  <a:pt x="483608" y="432416"/>
                  <a:pt x="483891" y="436461"/>
                </a:cubicBezTo>
                <a:cubicBezTo>
                  <a:pt x="484644" y="448595"/>
                  <a:pt x="481159" y="460730"/>
                  <a:pt x="473718" y="470700"/>
                </a:cubicBezTo>
                <a:cubicBezTo>
                  <a:pt x="466372" y="480671"/>
                  <a:pt x="455823" y="487538"/>
                  <a:pt x="443956" y="490360"/>
                </a:cubicBezTo>
                <a:cubicBezTo>
                  <a:pt x="440000" y="491301"/>
                  <a:pt x="435950" y="491771"/>
                  <a:pt x="431805" y="491771"/>
                </a:cubicBezTo>
                <a:lnTo>
                  <a:pt x="325375" y="491771"/>
                </a:lnTo>
                <a:lnTo>
                  <a:pt x="337430" y="415296"/>
                </a:lnTo>
                <a:cubicBezTo>
                  <a:pt x="338749" y="406454"/>
                  <a:pt x="337807" y="397424"/>
                  <a:pt x="334605" y="389052"/>
                </a:cubicBezTo>
                <a:lnTo>
                  <a:pt x="323962" y="360927"/>
                </a:lnTo>
                <a:lnTo>
                  <a:pt x="337430" y="347476"/>
                </a:lnTo>
                <a:lnTo>
                  <a:pt x="307196" y="317281"/>
                </a:lnTo>
                <a:lnTo>
                  <a:pt x="276868" y="347476"/>
                </a:lnTo>
                <a:lnTo>
                  <a:pt x="290337" y="360927"/>
                </a:lnTo>
                <a:lnTo>
                  <a:pt x="279694" y="389052"/>
                </a:lnTo>
                <a:cubicBezTo>
                  <a:pt x="276586" y="397424"/>
                  <a:pt x="275644" y="406454"/>
                  <a:pt x="276963" y="415296"/>
                </a:cubicBezTo>
                <a:lnTo>
                  <a:pt x="288736" y="491771"/>
                </a:lnTo>
                <a:lnTo>
                  <a:pt x="182493" y="491771"/>
                </a:lnTo>
                <a:cubicBezTo>
                  <a:pt x="178443" y="491771"/>
                  <a:pt x="174299" y="491301"/>
                  <a:pt x="170437" y="490360"/>
                </a:cubicBezTo>
                <a:cubicBezTo>
                  <a:pt x="158570" y="487538"/>
                  <a:pt x="148021" y="480671"/>
                  <a:pt x="140675" y="470700"/>
                </a:cubicBezTo>
                <a:cubicBezTo>
                  <a:pt x="130785" y="457343"/>
                  <a:pt x="127865" y="440223"/>
                  <a:pt x="132669" y="424515"/>
                </a:cubicBezTo>
                <a:lnTo>
                  <a:pt x="166011" y="316058"/>
                </a:lnTo>
                <a:cubicBezTo>
                  <a:pt x="166858" y="313330"/>
                  <a:pt x="170908" y="300631"/>
                  <a:pt x="184377" y="289814"/>
                </a:cubicBezTo>
                <a:cubicBezTo>
                  <a:pt x="192666" y="283229"/>
                  <a:pt x="203403" y="279655"/>
                  <a:pt x="214517" y="279373"/>
                </a:cubicBezTo>
                <a:lnTo>
                  <a:pt x="214517" y="279279"/>
                </a:lnTo>
                <a:cubicBezTo>
                  <a:pt x="214140" y="273447"/>
                  <a:pt x="211880" y="260654"/>
                  <a:pt x="229022" y="249648"/>
                </a:cubicBezTo>
                <a:cubicBezTo>
                  <a:pt x="233731" y="246638"/>
                  <a:pt x="247765" y="237326"/>
                  <a:pt x="247765" y="237326"/>
                </a:cubicBezTo>
                <a:cubicBezTo>
                  <a:pt x="251061" y="235162"/>
                  <a:pt x="254923" y="234033"/>
                  <a:pt x="258879" y="234033"/>
                </a:cubicBezTo>
                <a:cubicBezTo>
                  <a:pt x="261328" y="234033"/>
                  <a:pt x="263494" y="234786"/>
                  <a:pt x="265754" y="235538"/>
                </a:cubicBezTo>
                <a:cubicBezTo>
                  <a:pt x="266790" y="236009"/>
                  <a:pt x="267826" y="236385"/>
                  <a:pt x="268768" y="236855"/>
                </a:cubicBezTo>
                <a:lnTo>
                  <a:pt x="269239" y="234598"/>
                </a:lnTo>
                <a:cubicBezTo>
                  <a:pt x="264436" y="231211"/>
                  <a:pt x="259726" y="227261"/>
                  <a:pt x="255205" y="222934"/>
                </a:cubicBezTo>
                <a:cubicBezTo>
                  <a:pt x="254923" y="222651"/>
                  <a:pt x="254735" y="222463"/>
                  <a:pt x="254546" y="222275"/>
                </a:cubicBezTo>
                <a:cubicBezTo>
                  <a:pt x="250025" y="217948"/>
                  <a:pt x="245693" y="213057"/>
                  <a:pt x="241548" y="207789"/>
                </a:cubicBezTo>
                <a:cubicBezTo>
                  <a:pt x="241454" y="207601"/>
                  <a:pt x="241266" y="207413"/>
                  <a:pt x="241077" y="207225"/>
                </a:cubicBezTo>
                <a:cubicBezTo>
                  <a:pt x="236933" y="201769"/>
                  <a:pt x="233072" y="196031"/>
                  <a:pt x="229681" y="189823"/>
                </a:cubicBezTo>
                <a:cubicBezTo>
                  <a:pt x="229587" y="189729"/>
                  <a:pt x="229587" y="189635"/>
                  <a:pt x="229493" y="189635"/>
                </a:cubicBezTo>
                <a:cubicBezTo>
                  <a:pt x="226008" y="183332"/>
                  <a:pt x="222899" y="176654"/>
                  <a:pt x="220356" y="169787"/>
                </a:cubicBezTo>
                <a:cubicBezTo>
                  <a:pt x="214140" y="168658"/>
                  <a:pt x="208301" y="165084"/>
                  <a:pt x="203497" y="159910"/>
                </a:cubicBezTo>
                <a:cubicBezTo>
                  <a:pt x="203309" y="159722"/>
                  <a:pt x="203214" y="159628"/>
                  <a:pt x="203120" y="159534"/>
                </a:cubicBezTo>
                <a:cubicBezTo>
                  <a:pt x="200860" y="157088"/>
                  <a:pt x="198976" y="154172"/>
                  <a:pt x="197281" y="151068"/>
                </a:cubicBezTo>
                <a:cubicBezTo>
                  <a:pt x="196998" y="150504"/>
                  <a:pt x="196716" y="149939"/>
                  <a:pt x="196433" y="149281"/>
                </a:cubicBezTo>
                <a:cubicBezTo>
                  <a:pt x="194832" y="146083"/>
                  <a:pt x="193513" y="142602"/>
                  <a:pt x="192666" y="138840"/>
                </a:cubicBezTo>
                <a:cubicBezTo>
                  <a:pt x="188145" y="118428"/>
                  <a:pt x="197092" y="99050"/>
                  <a:pt x="212727" y="95476"/>
                </a:cubicBezTo>
                <a:lnTo>
                  <a:pt x="212727" y="85787"/>
                </a:lnTo>
                <a:cubicBezTo>
                  <a:pt x="212727" y="38378"/>
                  <a:pt x="251155" y="0"/>
                  <a:pt x="298626" y="0"/>
                </a:cubicBezTo>
                <a:close/>
              </a:path>
            </a:pathLst>
          </a:custGeom>
          <a:solidFill>
            <a:schemeClr val="bg1"/>
          </a:solidFill>
          <a:ln>
            <a:noFill/>
          </a:ln>
          <a:effectLst>
            <a:outerShdw blurRad="50800" dist="38100" dir="8100000" algn="tr" rotWithShape="0">
              <a:prstClr val="black">
                <a:alpha val="40000"/>
              </a:prstClr>
            </a:outerShdw>
          </a:effectLst>
        </p:spPr>
        <p:txBody>
          <a:bodyPr vert="horz" wrap="square" lIns="91440" tIns="45720" rIns="91440" bIns="45720" numCol="1" anchor="t" anchorCtr="0" compatLnSpc="1">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id-ID">
              <a:cs typeface="+mn-ea"/>
              <a:sym typeface="+mn-lt"/>
            </a:endParaRPr>
          </a:p>
        </p:txBody>
      </p:sp>
      <p:cxnSp>
        <p:nvCxnSpPr>
          <p:cNvPr id="14" name="直接连接符 13"/>
          <p:cNvCxnSpPr/>
          <p:nvPr/>
        </p:nvCxnSpPr>
        <p:spPr>
          <a:xfrm>
            <a:off x="669925" y="2931273"/>
            <a:ext cx="5945153" cy="0"/>
          </a:xfrm>
          <a:prstGeom prst="line">
            <a:avLst/>
          </a:prstGeom>
          <a:ln w="3175">
            <a:solidFill>
              <a:srgbClr val="327887"/>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669925" y="4448726"/>
            <a:ext cx="5335676" cy="0"/>
          </a:xfrm>
          <a:prstGeom prst="line">
            <a:avLst/>
          </a:prstGeom>
          <a:ln w="3175">
            <a:solidFill>
              <a:srgbClr val="327887"/>
            </a:solidFil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5038075" y="1710090"/>
            <a:ext cx="1107996" cy="369332"/>
          </a:xfrm>
          <a:prstGeom prst="rect">
            <a:avLst/>
          </a:prstGeom>
        </p:spPr>
        <p:txBody>
          <a:bodyPr wrap="none">
            <a:spAutoFit/>
          </a:bodyPr>
          <a:lstStyle/>
          <a:p>
            <a:r>
              <a:rPr lang="zh-CN" altLang="en-US" dirty="0">
                <a:cs typeface="+mn-ea"/>
                <a:sym typeface="+mn-lt"/>
              </a:rPr>
              <a:t>添加标题</a:t>
            </a:r>
            <a:endParaRPr lang="zh-CN" altLang="en-US" dirty="0">
              <a:cs typeface="+mn-ea"/>
              <a:sym typeface="+mn-lt"/>
            </a:endParaRPr>
          </a:p>
        </p:txBody>
      </p:sp>
      <p:sp>
        <p:nvSpPr>
          <p:cNvPr id="25" name="矩形 24"/>
          <p:cNvSpPr/>
          <p:nvPr/>
        </p:nvSpPr>
        <p:spPr>
          <a:xfrm>
            <a:off x="2281066" y="2198188"/>
            <a:ext cx="6096000" cy="613694"/>
          </a:xfrm>
          <a:prstGeom prst="rect">
            <a:avLst/>
          </a:prstGeom>
        </p:spPr>
        <p:txBody>
          <a:bodyPr>
            <a:spAutoFit/>
          </a:bodyPr>
          <a:lstStyle/>
          <a:p>
            <a:pPr>
              <a:lnSpc>
                <a:spcPct val="150000"/>
              </a:lnSpc>
            </a:pPr>
            <a:r>
              <a:rPr lang="zh-CN" altLang="en-US" sz="1200" dirty="0">
                <a:solidFill>
                  <a:schemeClr val="tx1">
                    <a:lumMod val="85000"/>
                    <a:lumOff val="15000"/>
                  </a:schemeClr>
                </a:solidFill>
                <a:cs typeface="+mn-ea"/>
                <a:sym typeface="+mn-lt"/>
              </a:rPr>
              <a:t>点击输入内容点击输入内容点击输入内容点击输入内容</a:t>
            </a:r>
            <a:endParaRPr lang="zh-CN" altLang="en-US" sz="1200" dirty="0">
              <a:solidFill>
                <a:schemeClr val="tx1">
                  <a:lumMod val="85000"/>
                  <a:lumOff val="15000"/>
                </a:schemeClr>
              </a:solidFill>
              <a:cs typeface="+mn-ea"/>
              <a:sym typeface="+mn-lt"/>
            </a:endParaRPr>
          </a:p>
          <a:p>
            <a:pPr>
              <a:lnSpc>
                <a:spcPct val="150000"/>
              </a:lnSpc>
            </a:pPr>
            <a:r>
              <a:rPr lang="zh-CN" altLang="en-US" sz="1200" dirty="0">
                <a:solidFill>
                  <a:schemeClr val="tx1">
                    <a:lumMod val="85000"/>
                    <a:lumOff val="15000"/>
                  </a:schemeClr>
                </a:solidFill>
                <a:cs typeface="+mn-ea"/>
                <a:sym typeface="+mn-lt"/>
              </a:rPr>
              <a:t>                           点击输入内容点击输入内容点击输入内容</a:t>
            </a:r>
            <a:endParaRPr lang="zh-CN" altLang="en-US" sz="1200" dirty="0">
              <a:solidFill>
                <a:schemeClr val="tx1">
                  <a:lumMod val="85000"/>
                  <a:lumOff val="15000"/>
                </a:schemeClr>
              </a:solidFill>
              <a:cs typeface="+mn-ea"/>
              <a:sym typeface="+mn-lt"/>
            </a:endParaRPr>
          </a:p>
        </p:txBody>
      </p:sp>
      <p:sp>
        <p:nvSpPr>
          <p:cNvPr id="26" name="矩形 25"/>
          <p:cNvSpPr/>
          <p:nvPr/>
        </p:nvSpPr>
        <p:spPr>
          <a:xfrm>
            <a:off x="4652423" y="3320668"/>
            <a:ext cx="1107996" cy="369332"/>
          </a:xfrm>
          <a:prstGeom prst="rect">
            <a:avLst/>
          </a:prstGeom>
        </p:spPr>
        <p:txBody>
          <a:bodyPr wrap="none">
            <a:spAutoFit/>
          </a:bodyPr>
          <a:lstStyle/>
          <a:p>
            <a:r>
              <a:rPr lang="zh-CN" altLang="en-US" dirty="0">
                <a:cs typeface="+mn-ea"/>
                <a:sym typeface="+mn-lt"/>
              </a:rPr>
              <a:t>添加标题</a:t>
            </a:r>
            <a:endParaRPr lang="zh-CN" altLang="en-US" dirty="0">
              <a:cs typeface="+mn-ea"/>
              <a:sym typeface="+mn-lt"/>
            </a:endParaRPr>
          </a:p>
        </p:txBody>
      </p:sp>
      <p:sp>
        <p:nvSpPr>
          <p:cNvPr id="27" name="矩形 26"/>
          <p:cNvSpPr/>
          <p:nvPr/>
        </p:nvSpPr>
        <p:spPr>
          <a:xfrm>
            <a:off x="1948235" y="3764259"/>
            <a:ext cx="6096000" cy="613694"/>
          </a:xfrm>
          <a:prstGeom prst="rect">
            <a:avLst/>
          </a:prstGeom>
        </p:spPr>
        <p:txBody>
          <a:bodyPr>
            <a:spAutoFit/>
          </a:bodyPr>
          <a:lstStyle/>
          <a:p>
            <a:pPr>
              <a:lnSpc>
                <a:spcPct val="150000"/>
              </a:lnSpc>
            </a:pPr>
            <a:r>
              <a:rPr lang="zh-CN" altLang="en-US" sz="1200" dirty="0">
                <a:solidFill>
                  <a:schemeClr val="tx1">
                    <a:lumMod val="85000"/>
                    <a:lumOff val="15000"/>
                  </a:schemeClr>
                </a:solidFill>
                <a:cs typeface="+mn-ea"/>
                <a:sym typeface="+mn-lt"/>
              </a:rPr>
              <a:t>点击输入内容点击输入内容点击输入内容点击输入内容</a:t>
            </a:r>
            <a:endParaRPr lang="zh-CN" altLang="en-US" sz="1200" dirty="0">
              <a:solidFill>
                <a:schemeClr val="tx1">
                  <a:lumMod val="85000"/>
                  <a:lumOff val="15000"/>
                </a:schemeClr>
              </a:solidFill>
              <a:cs typeface="+mn-ea"/>
              <a:sym typeface="+mn-lt"/>
            </a:endParaRPr>
          </a:p>
          <a:p>
            <a:pPr>
              <a:lnSpc>
                <a:spcPct val="150000"/>
              </a:lnSpc>
            </a:pPr>
            <a:r>
              <a:rPr lang="zh-CN" altLang="en-US" sz="1200" dirty="0">
                <a:solidFill>
                  <a:schemeClr val="tx1">
                    <a:lumMod val="85000"/>
                    <a:lumOff val="15000"/>
                  </a:schemeClr>
                </a:solidFill>
                <a:cs typeface="+mn-ea"/>
                <a:sym typeface="+mn-lt"/>
              </a:rPr>
              <a:t>                           点击输入内容点击输入内容点击输入内容</a:t>
            </a:r>
            <a:endParaRPr lang="zh-CN" altLang="en-US" sz="1200" dirty="0">
              <a:solidFill>
                <a:schemeClr val="tx1">
                  <a:lumMod val="85000"/>
                  <a:lumOff val="15000"/>
                </a:schemeClr>
              </a:solidFill>
              <a:cs typeface="+mn-ea"/>
              <a:sym typeface="+mn-lt"/>
            </a:endParaRPr>
          </a:p>
        </p:txBody>
      </p:sp>
      <p:sp>
        <p:nvSpPr>
          <p:cNvPr id="28" name="矩形 27"/>
          <p:cNvSpPr/>
          <p:nvPr/>
        </p:nvSpPr>
        <p:spPr>
          <a:xfrm>
            <a:off x="4593979" y="4767727"/>
            <a:ext cx="1107996" cy="369332"/>
          </a:xfrm>
          <a:prstGeom prst="rect">
            <a:avLst/>
          </a:prstGeom>
        </p:spPr>
        <p:txBody>
          <a:bodyPr wrap="none">
            <a:spAutoFit/>
          </a:bodyPr>
          <a:lstStyle/>
          <a:p>
            <a:r>
              <a:rPr lang="zh-CN" altLang="en-US" dirty="0">
                <a:cs typeface="+mn-ea"/>
                <a:sym typeface="+mn-lt"/>
              </a:rPr>
              <a:t>添加标题</a:t>
            </a:r>
            <a:endParaRPr lang="zh-CN" altLang="en-US" dirty="0">
              <a:cs typeface="+mn-ea"/>
              <a:sym typeface="+mn-lt"/>
            </a:endParaRPr>
          </a:p>
        </p:txBody>
      </p:sp>
      <p:sp>
        <p:nvSpPr>
          <p:cNvPr id="29" name="矩形 28"/>
          <p:cNvSpPr/>
          <p:nvPr/>
        </p:nvSpPr>
        <p:spPr>
          <a:xfrm>
            <a:off x="1635771" y="5256207"/>
            <a:ext cx="6096000" cy="613694"/>
          </a:xfrm>
          <a:prstGeom prst="rect">
            <a:avLst/>
          </a:prstGeom>
        </p:spPr>
        <p:txBody>
          <a:bodyPr>
            <a:spAutoFit/>
          </a:bodyPr>
          <a:lstStyle/>
          <a:p>
            <a:pPr>
              <a:lnSpc>
                <a:spcPct val="150000"/>
              </a:lnSpc>
            </a:pPr>
            <a:r>
              <a:rPr lang="zh-CN" altLang="en-US" sz="1200" dirty="0">
                <a:solidFill>
                  <a:schemeClr val="tx1">
                    <a:lumMod val="85000"/>
                    <a:lumOff val="15000"/>
                  </a:schemeClr>
                </a:solidFill>
                <a:cs typeface="+mn-ea"/>
                <a:sym typeface="+mn-lt"/>
              </a:rPr>
              <a:t>点击输入内容点击输入内容点击输入内容点击输入内容</a:t>
            </a:r>
            <a:endParaRPr lang="zh-CN" altLang="en-US" sz="1200" dirty="0">
              <a:solidFill>
                <a:schemeClr val="tx1">
                  <a:lumMod val="85000"/>
                  <a:lumOff val="15000"/>
                </a:schemeClr>
              </a:solidFill>
              <a:cs typeface="+mn-ea"/>
              <a:sym typeface="+mn-lt"/>
            </a:endParaRPr>
          </a:p>
          <a:p>
            <a:pPr>
              <a:lnSpc>
                <a:spcPct val="150000"/>
              </a:lnSpc>
            </a:pPr>
            <a:r>
              <a:rPr lang="zh-CN" altLang="en-US" sz="1200" dirty="0">
                <a:solidFill>
                  <a:schemeClr val="tx1">
                    <a:lumMod val="85000"/>
                    <a:lumOff val="15000"/>
                  </a:schemeClr>
                </a:solidFill>
                <a:cs typeface="+mn-ea"/>
                <a:sym typeface="+mn-lt"/>
              </a:rPr>
              <a:t>                             点击输入内容点击输入内容点击输入内容</a:t>
            </a:r>
            <a:endParaRPr lang="zh-CN" altLang="en-US" sz="1200" dirty="0">
              <a:solidFill>
                <a:schemeClr val="tx1">
                  <a:lumMod val="85000"/>
                  <a:lumOff val="15000"/>
                </a:schemeClr>
              </a:solidFill>
              <a:cs typeface="+mn-ea"/>
              <a:sym typeface="+mn-lt"/>
            </a:endParaRPr>
          </a:p>
        </p:txBody>
      </p:sp>
      <p:grpSp>
        <p:nvGrpSpPr>
          <p:cNvPr id="19" name="组合 18"/>
          <p:cNvGrpSpPr/>
          <p:nvPr/>
        </p:nvGrpSpPr>
        <p:grpSpPr>
          <a:xfrm>
            <a:off x="171450" y="468189"/>
            <a:ext cx="6616971" cy="707886"/>
            <a:chOff x="171450" y="636516"/>
            <a:chExt cx="6616971" cy="707886"/>
          </a:xfrm>
        </p:grpSpPr>
        <p:sp>
          <p:nvSpPr>
            <p:cNvPr id="20" name="文本框 19"/>
            <p:cNvSpPr txBox="1"/>
            <p:nvPr/>
          </p:nvSpPr>
          <p:spPr>
            <a:xfrm>
              <a:off x="337645" y="636516"/>
              <a:ext cx="6450776" cy="707886"/>
            </a:xfrm>
            <a:prstGeom prst="rect">
              <a:avLst/>
            </a:prstGeom>
            <a:noFill/>
          </p:spPr>
          <p:txBody>
            <a:bodyPr wrap="square" rtlCol="0">
              <a:spAutoFit/>
            </a:bodyPr>
            <a:lstStyle/>
            <a:p>
              <a:r>
                <a:rPr lang="zh-CN" altLang="en-US" sz="4000" b="1" dirty="0">
                  <a:solidFill>
                    <a:schemeClr val="tx1">
                      <a:lumMod val="85000"/>
                      <a:lumOff val="15000"/>
                    </a:schemeClr>
                  </a:solidFill>
                  <a:cs typeface="+mn-ea"/>
                  <a:sym typeface="+mn-lt"/>
                </a:rPr>
                <a:t>相关标题文本</a:t>
              </a:r>
              <a:endParaRPr lang="zh-CN" altLang="en-US" sz="4000" b="1" dirty="0">
                <a:solidFill>
                  <a:schemeClr val="tx1">
                    <a:lumMod val="85000"/>
                    <a:lumOff val="15000"/>
                  </a:schemeClr>
                </a:solidFill>
                <a:cs typeface="+mn-ea"/>
                <a:sym typeface="+mn-lt"/>
              </a:endParaRPr>
            </a:p>
          </p:txBody>
        </p:sp>
        <p:sp>
          <p:nvSpPr>
            <p:cNvPr id="21" name="矩形 20"/>
            <p:cNvSpPr/>
            <p:nvPr/>
          </p:nvSpPr>
          <p:spPr>
            <a:xfrm>
              <a:off x="171450" y="718176"/>
              <a:ext cx="166195" cy="544567"/>
            </a:xfrm>
            <a:prstGeom prst="rect">
              <a:avLst/>
            </a:prstGeom>
            <a:solidFill>
              <a:srgbClr val="FF6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cs typeface="+mn-ea"/>
                <a:sym typeface="+mn-lt"/>
              </a:endParaRPr>
            </a:p>
          </p:txBody>
        </p:sp>
      </p:grpSp>
      <p:sp>
        <p:nvSpPr>
          <p:cNvPr id="23" name="TextBox 22"/>
          <p:cNvSpPr txBox="1"/>
          <p:nvPr/>
        </p:nvSpPr>
        <p:spPr>
          <a:xfrm>
            <a:off x="139938" y="6615569"/>
            <a:ext cx="1800200" cy="123111"/>
          </a:xfrm>
          <a:prstGeom prst="rect">
            <a:avLst/>
          </a:prstGeom>
          <a:noFill/>
        </p:spPr>
        <p:txBody>
          <a:bodyPr wrap="square" rtlCol="0">
            <a:spAutoFit/>
          </a:bodyPr>
          <a:lstStyle/>
          <a:p>
            <a:pPr marL="0" marR="0" lvl="0" indent="0" defTabSz="914400" eaLnBrk="1" fontAlgn="auto" latinLnBrk="0" hangingPunct="1">
              <a:lnSpc>
                <a:spcPct val="200000"/>
              </a:lnSpc>
              <a:spcBef>
                <a:spcPts val="0"/>
              </a:spcBef>
              <a:spcAft>
                <a:spcPts val="0"/>
              </a:spcAft>
              <a:buClrTx/>
              <a:buSzTx/>
              <a:buFontTx/>
              <a:buNone/>
              <a:defRPr/>
            </a:pPr>
            <a:r>
              <a:rPr kumimoji="0" lang="en-US" altLang="zh-CN" sz="100" b="0" i="0" u="none" strike="noStrike" kern="0" cap="none" spc="0" normalizeH="0" baseline="0" noProof="0" dirty="0" smtClean="0">
                <a:ln>
                  <a:noFill/>
                </a:ln>
                <a:solidFill>
                  <a:schemeClr val="bg1"/>
                </a:solidFill>
                <a:effectLst/>
                <a:uLnTx/>
                <a:uFillTx/>
              </a:rPr>
              <a:t>PPT</a:t>
            </a:r>
            <a:r>
              <a:rPr kumimoji="0" lang="zh-CN" altLang="en-US" sz="100" b="0" i="0" u="none" strike="noStrike" kern="0" cap="none" spc="0" normalizeH="0" baseline="0" noProof="0" dirty="0" smtClean="0">
                <a:ln>
                  <a:noFill/>
                </a:ln>
                <a:solidFill>
                  <a:schemeClr val="bg1"/>
                </a:solidFill>
                <a:effectLst/>
                <a:uLnTx/>
                <a:uFillTx/>
              </a:rPr>
              <a:t>模板 </a:t>
            </a:r>
            <a:r>
              <a:rPr kumimoji="0" lang="en-US" altLang="zh-CN" sz="100" b="0" i="0" u="none" strike="noStrike" kern="0" cap="none" spc="0" normalizeH="0" baseline="0" noProof="0" dirty="0" smtClean="0">
                <a:ln>
                  <a:noFill/>
                </a:ln>
                <a:solidFill>
                  <a:schemeClr val="bg1"/>
                </a:solidFill>
                <a:effectLst/>
                <a:uLnTx/>
                <a:uFillTx/>
              </a:rPr>
              <a:t>http://www.1ppt.com/moban/</a:t>
            </a:r>
            <a:r>
              <a:rPr kumimoji="0" lang="zh-CN" altLang="en-US" sz="100" b="0" i="0" u="none" strike="noStrike" kern="0" cap="none" spc="0" normalizeH="0" baseline="0" noProof="0" dirty="0" smtClean="0">
                <a:ln>
                  <a:noFill/>
                </a:ln>
                <a:solidFill>
                  <a:schemeClr val="bg1"/>
                </a:solidFill>
                <a:effectLst/>
                <a:uLnTx/>
                <a:uFillTx/>
              </a:rPr>
              <a:t> </a:t>
            </a:r>
            <a:endParaRPr kumimoji="0" lang="en-US" altLang="zh-CN" sz="100" b="0" i="0" u="none" strike="noStrike" kern="0" cap="none" spc="0" normalizeH="0" baseline="0" noProof="0" dirty="0" smtClean="0">
              <a:ln>
                <a:noFill/>
              </a:ln>
              <a:solidFill>
                <a:schemeClr val="bg1"/>
              </a:solidFill>
              <a:effectLst/>
              <a:uLnTx/>
              <a:uFillTx/>
            </a:endParaRPr>
          </a:p>
        </p:txBody>
      </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wipe(down)">
                                      <p:cBhvr>
                                        <p:cTn id="14" dur="500"/>
                                        <p:tgtEl>
                                          <p:spTgt spid="8"/>
                                        </p:tgtEl>
                                      </p:cBhvr>
                                    </p:animEffect>
                                  </p:childTnLst>
                                </p:cTn>
                              </p:par>
                            </p:childTnLst>
                          </p:cTn>
                        </p:par>
                        <p:par>
                          <p:cTn id="15" fill="hold">
                            <p:stCondLst>
                              <p:cond delay="1000"/>
                            </p:stCondLst>
                            <p:childTnLst>
                              <p:par>
                                <p:cTn id="16" presetID="42" presetClass="entr" presetSubtype="0" fill="hold" nodeType="afterEffect">
                                  <p:stCondLst>
                                    <p:cond delay="0"/>
                                  </p:stCondLst>
                                  <p:childTnLst>
                                    <p:set>
                                      <p:cBhvr>
                                        <p:cTn id="17" dur="1" fill="hold">
                                          <p:stCondLst>
                                            <p:cond delay="0"/>
                                          </p:stCondLst>
                                        </p:cTn>
                                        <p:tgtEl>
                                          <p:spTgt spid="14"/>
                                        </p:tgtEl>
                                        <p:attrNameLst>
                                          <p:attrName>style.visibility</p:attrName>
                                        </p:attrNameLst>
                                      </p:cBhvr>
                                      <p:to>
                                        <p:strVal val="visible"/>
                                      </p:to>
                                    </p:set>
                                    <p:animEffect transition="in" filter="fade">
                                      <p:cBhvr>
                                        <p:cTn id="18" dur="1000"/>
                                        <p:tgtEl>
                                          <p:spTgt spid="14"/>
                                        </p:tgtEl>
                                      </p:cBhvr>
                                    </p:animEffect>
                                    <p:anim calcmode="lin" valueType="num">
                                      <p:cBhvr>
                                        <p:cTn id="19" dur="1000" fill="hold"/>
                                        <p:tgtEl>
                                          <p:spTgt spid="14"/>
                                        </p:tgtEl>
                                        <p:attrNameLst>
                                          <p:attrName>ppt_x</p:attrName>
                                        </p:attrNameLst>
                                      </p:cBhvr>
                                      <p:tavLst>
                                        <p:tav tm="0">
                                          <p:val>
                                            <p:strVal val="#ppt_x"/>
                                          </p:val>
                                        </p:tav>
                                        <p:tav tm="100000">
                                          <p:val>
                                            <p:strVal val="#ppt_x"/>
                                          </p:val>
                                        </p:tav>
                                      </p:tavLst>
                                    </p:anim>
                                    <p:anim calcmode="lin" valueType="num">
                                      <p:cBhvr>
                                        <p:cTn id="20" dur="1000" fill="hold"/>
                                        <p:tgtEl>
                                          <p:spTgt spid="14"/>
                                        </p:tgtEl>
                                        <p:attrNameLst>
                                          <p:attrName>ppt_y</p:attrName>
                                        </p:attrNameLst>
                                      </p:cBhvr>
                                      <p:tavLst>
                                        <p:tav tm="0">
                                          <p:val>
                                            <p:strVal val="#ppt_y+.1"/>
                                          </p:val>
                                        </p:tav>
                                        <p:tav tm="100000">
                                          <p:val>
                                            <p:strVal val="#ppt_y"/>
                                          </p:val>
                                        </p:tav>
                                      </p:tavLst>
                                    </p:anim>
                                  </p:childTnLst>
                                </p:cTn>
                              </p:par>
                            </p:childTnLst>
                          </p:cTn>
                        </p:par>
                        <p:par>
                          <p:cTn id="21" fill="hold">
                            <p:stCondLst>
                              <p:cond delay="2000"/>
                            </p:stCondLst>
                            <p:childTnLst>
                              <p:par>
                                <p:cTn id="22" presetID="10" presetClass="entr" presetSubtype="0" fill="hold" grpId="0" nodeType="afterEffect">
                                  <p:stCondLst>
                                    <p:cond delay="0"/>
                                  </p:stCondLst>
                                  <p:childTnLst>
                                    <p:set>
                                      <p:cBhvr>
                                        <p:cTn id="23" dur="1" fill="hold">
                                          <p:stCondLst>
                                            <p:cond delay="0"/>
                                          </p:stCondLst>
                                        </p:cTn>
                                        <p:tgtEl>
                                          <p:spTgt spid="24"/>
                                        </p:tgtEl>
                                        <p:attrNameLst>
                                          <p:attrName>style.visibility</p:attrName>
                                        </p:attrNameLst>
                                      </p:cBhvr>
                                      <p:to>
                                        <p:strVal val="visible"/>
                                      </p:to>
                                    </p:set>
                                    <p:animEffect transition="in" filter="fade">
                                      <p:cBhvr>
                                        <p:cTn id="24" dur="500"/>
                                        <p:tgtEl>
                                          <p:spTgt spid="2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500"/>
                                        <p:tgtEl>
                                          <p:spTgt spid="25"/>
                                        </p:tgtEl>
                                      </p:cBhvr>
                                    </p:animEffect>
                                  </p:childTnLst>
                                </p:cTn>
                              </p:par>
                            </p:childTnLst>
                          </p:cTn>
                        </p:par>
                        <p:par>
                          <p:cTn id="28" fill="hold">
                            <p:stCondLst>
                              <p:cond delay="2500"/>
                            </p:stCondLst>
                            <p:childTnLst>
                              <p:par>
                                <p:cTn id="29" presetID="22" presetClass="entr" presetSubtype="4" fill="hold" grpId="0"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wipe(down)">
                                      <p:cBhvr>
                                        <p:cTn id="31" dur="500"/>
                                        <p:tgtEl>
                                          <p:spTgt spid="5"/>
                                        </p:tgtEl>
                                      </p:cBhvr>
                                    </p:animEffect>
                                  </p:childTnLst>
                                </p:cTn>
                              </p:par>
                              <p:par>
                                <p:cTn id="32" presetID="2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down)">
                                      <p:cBhvr>
                                        <p:cTn id="34" dur="500"/>
                                        <p:tgtEl>
                                          <p:spTgt spid="10"/>
                                        </p:tgtEl>
                                      </p:cBhvr>
                                    </p:animEffect>
                                  </p:childTnLst>
                                </p:cTn>
                              </p:par>
                            </p:childTnLst>
                          </p:cTn>
                        </p:par>
                        <p:par>
                          <p:cTn id="35" fill="hold">
                            <p:stCondLst>
                              <p:cond delay="3000"/>
                            </p:stCondLst>
                            <p:childTnLst>
                              <p:par>
                                <p:cTn id="36" presetID="42" presetClass="entr" presetSubtype="0" fill="hold" nodeType="after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1000"/>
                                        <p:tgtEl>
                                          <p:spTgt spid="15"/>
                                        </p:tgtEl>
                                      </p:cBhvr>
                                    </p:animEffect>
                                    <p:anim calcmode="lin" valueType="num">
                                      <p:cBhvr>
                                        <p:cTn id="39" dur="1000" fill="hold"/>
                                        <p:tgtEl>
                                          <p:spTgt spid="15"/>
                                        </p:tgtEl>
                                        <p:attrNameLst>
                                          <p:attrName>ppt_x</p:attrName>
                                        </p:attrNameLst>
                                      </p:cBhvr>
                                      <p:tavLst>
                                        <p:tav tm="0">
                                          <p:val>
                                            <p:strVal val="#ppt_x"/>
                                          </p:val>
                                        </p:tav>
                                        <p:tav tm="100000">
                                          <p:val>
                                            <p:strVal val="#ppt_x"/>
                                          </p:val>
                                        </p:tav>
                                      </p:tavLst>
                                    </p:anim>
                                    <p:anim calcmode="lin" valueType="num">
                                      <p:cBhvr>
                                        <p:cTn id="40" dur="1000" fill="hold"/>
                                        <p:tgtEl>
                                          <p:spTgt spid="15"/>
                                        </p:tgtEl>
                                        <p:attrNameLst>
                                          <p:attrName>ppt_y</p:attrName>
                                        </p:attrNameLst>
                                      </p:cBhvr>
                                      <p:tavLst>
                                        <p:tav tm="0">
                                          <p:val>
                                            <p:strVal val="#ppt_y+.1"/>
                                          </p:val>
                                        </p:tav>
                                        <p:tav tm="100000">
                                          <p:val>
                                            <p:strVal val="#ppt_y"/>
                                          </p:val>
                                        </p:tav>
                                      </p:tavLst>
                                    </p:anim>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7"/>
                                        </p:tgtEl>
                                        <p:attrNameLst>
                                          <p:attrName>style.visibility</p:attrName>
                                        </p:attrNameLst>
                                      </p:cBhvr>
                                      <p:to>
                                        <p:strVal val="visible"/>
                                      </p:to>
                                    </p:set>
                                    <p:animEffect transition="in" filter="fade">
                                      <p:cBhvr>
                                        <p:cTn id="47" dur="500"/>
                                        <p:tgtEl>
                                          <p:spTgt spid="27"/>
                                        </p:tgtEl>
                                      </p:cBhvr>
                                    </p:animEffect>
                                  </p:childTnLst>
                                </p:cTn>
                              </p:par>
                            </p:childTnLst>
                          </p:cTn>
                        </p:par>
                        <p:par>
                          <p:cTn id="48" fill="hold">
                            <p:stCondLst>
                              <p:cond delay="4500"/>
                            </p:stCondLst>
                            <p:childTnLst>
                              <p:par>
                                <p:cTn id="49" presetID="22" presetClass="entr" presetSubtype="4" fill="hold" grpId="0" nodeType="afterEffect">
                                  <p:stCondLst>
                                    <p:cond delay="0"/>
                                  </p:stCondLst>
                                  <p:childTnLst>
                                    <p:set>
                                      <p:cBhvr>
                                        <p:cTn id="50" dur="1" fill="hold">
                                          <p:stCondLst>
                                            <p:cond delay="0"/>
                                          </p:stCondLst>
                                        </p:cTn>
                                        <p:tgtEl>
                                          <p:spTgt spid="7"/>
                                        </p:tgtEl>
                                        <p:attrNameLst>
                                          <p:attrName>style.visibility</p:attrName>
                                        </p:attrNameLst>
                                      </p:cBhvr>
                                      <p:to>
                                        <p:strVal val="visible"/>
                                      </p:to>
                                    </p:set>
                                    <p:animEffect transition="in" filter="wipe(down)">
                                      <p:cBhvr>
                                        <p:cTn id="51" dur="500"/>
                                        <p:tgtEl>
                                          <p:spTgt spid="7"/>
                                        </p:tgtEl>
                                      </p:cBhvr>
                                    </p:animEffect>
                                  </p:childTnLst>
                                </p:cTn>
                              </p:par>
                            </p:childTnLst>
                          </p:cTn>
                        </p:par>
                        <p:par>
                          <p:cTn id="52" fill="hold">
                            <p:stCondLst>
                              <p:cond delay="5000"/>
                            </p:stCondLst>
                            <p:childTnLst>
                              <p:par>
                                <p:cTn id="53" presetID="22" presetClass="entr" presetSubtype="4" fill="hold" grpId="0" nodeType="afterEffect">
                                  <p:stCondLst>
                                    <p:cond delay="0"/>
                                  </p:stCondLst>
                                  <p:childTnLst>
                                    <p:set>
                                      <p:cBhvr>
                                        <p:cTn id="54" dur="1" fill="hold">
                                          <p:stCondLst>
                                            <p:cond delay="0"/>
                                          </p:stCondLst>
                                        </p:cTn>
                                        <p:tgtEl>
                                          <p:spTgt spid="9"/>
                                        </p:tgtEl>
                                        <p:attrNameLst>
                                          <p:attrName>style.visibility</p:attrName>
                                        </p:attrNameLst>
                                      </p:cBhvr>
                                      <p:to>
                                        <p:strVal val="visible"/>
                                      </p:to>
                                    </p:set>
                                    <p:animEffect transition="in" filter="wipe(down)">
                                      <p:cBhvr>
                                        <p:cTn id="55" dur="500"/>
                                        <p:tgtEl>
                                          <p:spTgt spid="9"/>
                                        </p:tgtEl>
                                      </p:cBhvr>
                                    </p:animEffect>
                                  </p:childTnLst>
                                </p:cTn>
                              </p:par>
                            </p:childTnLst>
                          </p:cTn>
                        </p:par>
                        <p:par>
                          <p:cTn id="56" fill="hold">
                            <p:stCondLst>
                              <p:cond delay="5500"/>
                            </p:stCondLst>
                            <p:childTnLst>
                              <p:par>
                                <p:cTn id="57" presetID="10" presetClass="entr" presetSubtype="0"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Effect transition="in" filter="fade">
                                      <p:cBhvr>
                                        <p:cTn id="62" dur="500"/>
                                        <p:tgtEl>
                                          <p:spTgt spid="29"/>
                                        </p:tgtEl>
                                      </p:cBhvr>
                                    </p:animEffect>
                                  </p:childTnLst>
                                </p:cTn>
                              </p:par>
                              <p:par>
                                <p:cTn id="63" presetID="16" presetClass="entr" presetSubtype="21" fill="hold" nodeType="withEffect">
                                  <p:stCondLst>
                                    <p:cond delay="0"/>
                                  </p:stCondLst>
                                  <p:childTnLst>
                                    <p:set>
                                      <p:cBhvr>
                                        <p:cTn id="64" dur="1" fill="hold">
                                          <p:stCondLst>
                                            <p:cond delay="0"/>
                                          </p:stCondLst>
                                        </p:cTn>
                                        <p:tgtEl>
                                          <p:spTgt spid="19"/>
                                        </p:tgtEl>
                                        <p:attrNameLst>
                                          <p:attrName>style.visibility</p:attrName>
                                        </p:attrNameLst>
                                      </p:cBhvr>
                                      <p:to>
                                        <p:strVal val="visible"/>
                                      </p:to>
                                    </p:set>
                                    <p:animEffect transition="in" filter="barn(inVertical)">
                                      <p:cBhvr>
                                        <p:cTn id="65"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24" grpId="0"/>
      <p:bldP spid="25" grpId="0"/>
      <p:bldP spid="26" grpId="0"/>
      <p:bldP spid="27" grpId="0"/>
      <p:bldP spid="28" grpId="0"/>
      <p:bldP spid="2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图片占位符 52"/>
          <p:cNvPicPr>
            <a:picLocks noGrp="1" noChangeAspect="1"/>
          </p:cNvPicPr>
          <p:nvPr>
            <p:ph type="pic" sz="quarter" idx="10"/>
          </p:nvPr>
        </p:nvPicPr>
        <p:blipFill>
          <a:blip r:embed="rId1" cstate="email"/>
          <a:srcRect/>
          <a:stretch>
            <a:fillRect/>
          </a:stretch>
        </p:blipFill>
        <p:spPr/>
      </p:pic>
      <p:sp>
        <p:nvSpPr>
          <p:cNvPr id="48" name="Rectangle 47"/>
          <p:cNvSpPr/>
          <p:nvPr/>
        </p:nvSpPr>
        <p:spPr>
          <a:xfrm>
            <a:off x="9427" y="0"/>
            <a:ext cx="12173149" cy="6858000"/>
          </a:xfrm>
          <a:prstGeom prst="rect">
            <a:avLst/>
          </a:prstGeom>
          <a:solidFill>
            <a:srgbClr val="6495A3">
              <a:alpha val="7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200">
              <a:cs typeface="+mn-ea"/>
              <a:sym typeface="+mn-lt"/>
            </a:endParaRPr>
          </a:p>
        </p:txBody>
      </p:sp>
      <p:sp>
        <p:nvSpPr>
          <p:cNvPr id="11" name="Rectangle: Rounded Corners 10"/>
          <p:cNvSpPr/>
          <p:nvPr/>
        </p:nvSpPr>
        <p:spPr>
          <a:xfrm>
            <a:off x="5175750" y="5288474"/>
            <a:ext cx="1840508" cy="361461"/>
          </a:xfrm>
          <a:prstGeom prst="roundRect">
            <a:avLst>
              <a:gd name="adj" fmla="val 50000"/>
            </a:avLst>
          </a:prstGeom>
          <a:no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335" dirty="0">
                <a:cs typeface="+mn-ea"/>
                <a:sym typeface="+mn-lt"/>
              </a:rPr>
              <a:t>View Detail Feature</a:t>
            </a:r>
            <a:endParaRPr lang="id-ID" sz="1335" dirty="0">
              <a:cs typeface="+mn-ea"/>
              <a:sym typeface="+mn-lt"/>
            </a:endParaRPr>
          </a:p>
        </p:txBody>
      </p:sp>
      <p:sp>
        <p:nvSpPr>
          <p:cNvPr id="12" name="Rectangle 11"/>
          <p:cNvSpPr/>
          <p:nvPr/>
        </p:nvSpPr>
        <p:spPr>
          <a:xfrm>
            <a:off x="870415" y="4395987"/>
            <a:ext cx="1392115" cy="477310"/>
          </a:xfrm>
          <a:prstGeom prst="rect">
            <a:avLst/>
          </a:prstGeom>
        </p:spPr>
        <p:txBody>
          <a:bodyPr wrap="square">
            <a:spAutoFit/>
          </a:bodyPr>
          <a:lstStyle/>
          <a:p>
            <a:pPr algn="ctr"/>
            <a:r>
              <a:rPr lang="zh-CN" altLang="en-US" sz="1250" dirty="0">
                <a:solidFill>
                  <a:schemeClr val="bg1"/>
                </a:solidFill>
                <a:cs typeface="+mn-ea"/>
                <a:sym typeface="+mn-lt"/>
              </a:rPr>
              <a:t>点击添加您的标题</a:t>
            </a:r>
            <a:endParaRPr lang="en-US" altLang="zh-CN" sz="1250" dirty="0">
              <a:solidFill>
                <a:schemeClr val="bg1"/>
              </a:solidFill>
              <a:cs typeface="+mn-ea"/>
              <a:sym typeface="+mn-lt"/>
            </a:endParaRPr>
          </a:p>
        </p:txBody>
      </p:sp>
      <p:sp>
        <p:nvSpPr>
          <p:cNvPr id="13" name="Rectangle 12"/>
          <p:cNvSpPr/>
          <p:nvPr/>
        </p:nvSpPr>
        <p:spPr>
          <a:xfrm>
            <a:off x="2682227" y="4395987"/>
            <a:ext cx="1392115" cy="477310"/>
          </a:xfrm>
          <a:prstGeom prst="rect">
            <a:avLst/>
          </a:prstGeom>
        </p:spPr>
        <p:txBody>
          <a:bodyPr wrap="square">
            <a:spAutoFit/>
          </a:bodyPr>
          <a:lstStyle/>
          <a:p>
            <a:pPr algn="ctr"/>
            <a:r>
              <a:rPr lang="zh-CN" altLang="en-US" sz="1250" dirty="0">
                <a:solidFill>
                  <a:schemeClr val="bg1"/>
                </a:solidFill>
                <a:cs typeface="+mn-ea"/>
                <a:sym typeface="+mn-lt"/>
              </a:rPr>
              <a:t>点击添加您的标题</a:t>
            </a:r>
            <a:endParaRPr lang="en-US" altLang="zh-CN" sz="1250" dirty="0">
              <a:solidFill>
                <a:schemeClr val="bg1"/>
              </a:solidFill>
              <a:cs typeface="+mn-ea"/>
              <a:sym typeface="+mn-lt"/>
            </a:endParaRPr>
          </a:p>
        </p:txBody>
      </p:sp>
      <p:sp>
        <p:nvSpPr>
          <p:cNvPr id="14" name="Rectangle 13"/>
          <p:cNvSpPr/>
          <p:nvPr/>
        </p:nvSpPr>
        <p:spPr>
          <a:xfrm>
            <a:off x="4494040" y="4395987"/>
            <a:ext cx="1392115" cy="477310"/>
          </a:xfrm>
          <a:prstGeom prst="rect">
            <a:avLst/>
          </a:prstGeom>
        </p:spPr>
        <p:txBody>
          <a:bodyPr wrap="square">
            <a:spAutoFit/>
          </a:bodyPr>
          <a:lstStyle/>
          <a:p>
            <a:pPr algn="ctr"/>
            <a:r>
              <a:rPr lang="zh-CN" altLang="en-US" sz="1250" dirty="0">
                <a:solidFill>
                  <a:schemeClr val="bg1"/>
                </a:solidFill>
                <a:cs typeface="+mn-ea"/>
                <a:sym typeface="+mn-lt"/>
              </a:rPr>
              <a:t>点击添加您的标题</a:t>
            </a:r>
            <a:endParaRPr lang="en-US" altLang="zh-CN" sz="1250" dirty="0">
              <a:solidFill>
                <a:schemeClr val="bg1"/>
              </a:solidFill>
              <a:cs typeface="+mn-ea"/>
              <a:sym typeface="+mn-lt"/>
            </a:endParaRPr>
          </a:p>
        </p:txBody>
      </p:sp>
      <p:sp>
        <p:nvSpPr>
          <p:cNvPr id="15" name="Rectangle 14"/>
          <p:cNvSpPr/>
          <p:nvPr/>
        </p:nvSpPr>
        <p:spPr>
          <a:xfrm>
            <a:off x="6305852" y="4395987"/>
            <a:ext cx="1392115" cy="477310"/>
          </a:xfrm>
          <a:prstGeom prst="rect">
            <a:avLst/>
          </a:prstGeom>
        </p:spPr>
        <p:txBody>
          <a:bodyPr wrap="square">
            <a:spAutoFit/>
          </a:bodyPr>
          <a:lstStyle/>
          <a:p>
            <a:pPr algn="ctr"/>
            <a:r>
              <a:rPr lang="zh-CN" altLang="en-US" sz="1250" dirty="0">
                <a:solidFill>
                  <a:schemeClr val="bg1"/>
                </a:solidFill>
                <a:cs typeface="+mn-ea"/>
                <a:sym typeface="+mn-lt"/>
              </a:rPr>
              <a:t>点击添加您的标题</a:t>
            </a:r>
            <a:endParaRPr lang="en-US" altLang="zh-CN" sz="1250" dirty="0">
              <a:solidFill>
                <a:schemeClr val="bg1"/>
              </a:solidFill>
              <a:cs typeface="+mn-ea"/>
              <a:sym typeface="+mn-lt"/>
            </a:endParaRPr>
          </a:p>
        </p:txBody>
      </p:sp>
      <p:sp>
        <p:nvSpPr>
          <p:cNvPr id="16" name="Rectangle 15"/>
          <p:cNvSpPr/>
          <p:nvPr/>
        </p:nvSpPr>
        <p:spPr>
          <a:xfrm>
            <a:off x="8117664" y="4395987"/>
            <a:ext cx="1392115" cy="477310"/>
          </a:xfrm>
          <a:prstGeom prst="rect">
            <a:avLst/>
          </a:prstGeom>
        </p:spPr>
        <p:txBody>
          <a:bodyPr wrap="square">
            <a:spAutoFit/>
          </a:bodyPr>
          <a:lstStyle/>
          <a:p>
            <a:pPr algn="ctr"/>
            <a:r>
              <a:rPr lang="zh-CN" altLang="en-US" sz="1250" dirty="0">
                <a:solidFill>
                  <a:schemeClr val="bg1"/>
                </a:solidFill>
                <a:cs typeface="+mn-ea"/>
                <a:sym typeface="+mn-lt"/>
              </a:rPr>
              <a:t>点击添加您的标题</a:t>
            </a:r>
            <a:endParaRPr lang="en-US" altLang="zh-CN" sz="1250" dirty="0">
              <a:solidFill>
                <a:schemeClr val="bg1"/>
              </a:solidFill>
              <a:cs typeface="+mn-ea"/>
              <a:sym typeface="+mn-lt"/>
            </a:endParaRPr>
          </a:p>
        </p:txBody>
      </p:sp>
      <p:sp>
        <p:nvSpPr>
          <p:cNvPr id="17" name="Rectangle 16"/>
          <p:cNvSpPr/>
          <p:nvPr/>
        </p:nvSpPr>
        <p:spPr>
          <a:xfrm>
            <a:off x="9929475" y="4395987"/>
            <a:ext cx="1392115" cy="477310"/>
          </a:xfrm>
          <a:prstGeom prst="rect">
            <a:avLst/>
          </a:prstGeom>
        </p:spPr>
        <p:txBody>
          <a:bodyPr wrap="square">
            <a:spAutoFit/>
          </a:bodyPr>
          <a:lstStyle/>
          <a:p>
            <a:pPr algn="ctr"/>
            <a:r>
              <a:rPr lang="zh-CN" altLang="en-US" sz="1250" dirty="0">
                <a:solidFill>
                  <a:schemeClr val="bg1"/>
                </a:solidFill>
                <a:cs typeface="+mn-ea"/>
                <a:sym typeface="+mn-lt"/>
              </a:rPr>
              <a:t>点击添加您的标题</a:t>
            </a:r>
            <a:endParaRPr lang="en-US" altLang="zh-CN" sz="1250" dirty="0">
              <a:solidFill>
                <a:schemeClr val="bg1"/>
              </a:solidFill>
              <a:cs typeface="+mn-ea"/>
              <a:sym typeface="+mn-lt"/>
            </a:endParaRPr>
          </a:p>
        </p:txBody>
      </p:sp>
      <p:grpSp>
        <p:nvGrpSpPr>
          <p:cNvPr id="52" name="Group 51"/>
          <p:cNvGrpSpPr/>
          <p:nvPr/>
        </p:nvGrpSpPr>
        <p:grpSpPr>
          <a:xfrm>
            <a:off x="9993459" y="2752281"/>
            <a:ext cx="1264148" cy="1264148"/>
            <a:chOff x="15974448" y="4403645"/>
            <a:chExt cx="2022636" cy="2022636"/>
          </a:xfrm>
        </p:grpSpPr>
        <p:sp>
          <p:nvSpPr>
            <p:cNvPr id="9" name="Oval 8"/>
            <p:cNvSpPr/>
            <p:nvPr/>
          </p:nvSpPr>
          <p:spPr>
            <a:xfrm>
              <a:off x="15974448" y="4403645"/>
              <a:ext cx="2022636" cy="2022636"/>
            </a:xfrm>
            <a:prstGeom prst="ellipse">
              <a:avLst/>
            </a:prstGeom>
            <a:solidFill>
              <a:srgbClr val="3BACD8"/>
            </a:solidFill>
            <a:ln>
              <a:noFill/>
            </a:ln>
            <a:effectLst>
              <a:outerShdw blurRad="660400" dist="368300" dir="5400000" sx="90000" sy="9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530">
                <a:cs typeface="+mn-ea"/>
                <a:sym typeface="+mn-lt"/>
              </a:endParaRPr>
            </a:p>
          </p:txBody>
        </p:sp>
        <p:sp>
          <p:nvSpPr>
            <p:cNvPr id="21" name="AutoShape 4"/>
            <p:cNvSpPr/>
            <p:nvPr/>
          </p:nvSpPr>
          <p:spPr bwMode="auto">
            <a:xfrm>
              <a:off x="16677199" y="5105306"/>
              <a:ext cx="617134" cy="6193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7428" y="17466"/>
                  </a:moveTo>
                  <a:cubicBezTo>
                    <a:pt x="16669" y="16923"/>
                    <a:pt x="15846" y="16465"/>
                    <a:pt x="14963" y="16121"/>
                  </a:cubicBezTo>
                  <a:cubicBezTo>
                    <a:pt x="15595" y="14609"/>
                    <a:pt x="15967" y="12928"/>
                    <a:pt x="16010" y="11148"/>
                  </a:cubicBezTo>
                  <a:lnTo>
                    <a:pt x="20188" y="11148"/>
                  </a:lnTo>
                  <a:cubicBezTo>
                    <a:pt x="20097" y="13612"/>
                    <a:pt x="19065" y="15838"/>
                    <a:pt x="17428" y="17466"/>
                  </a:cubicBezTo>
                  <a:moveTo>
                    <a:pt x="1411" y="11148"/>
                  </a:moveTo>
                  <a:lnTo>
                    <a:pt x="5589" y="11148"/>
                  </a:lnTo>
                  <a:cubicBezTo>
                    <a:pt x="5632" y="12928"/>
                    <a:pt x="6004" y="14609"/>
                    <a:pt x="6636" y="16121"/>
                  </a:cubicBezTo>
                  <a:cubicBezTo>
                    <a:pt x="5753" y="16465"/>
                    <a:pt x="4931" y="16923"/>
                    <a:pt x="4171" y="17466"/>
                  </a:cubicBezTo>
                  <a:cubicBezTo>
                    <a:pt x="2534" y="15838"/>
                    <a:pt x="1502" y="13612"/>
                    <a:pt x="1411" y="11148"/>
                  </a:cubicBezTo>
                  <a:moveTo>
                    <a:pt x="3785" y="4553"/>
                  </a:moveTo>
                  <a:cubicBezTo>
                    <a:pt x="4579" y="5170"/>
                    <a:pt x="5448" y="5691"/>
                    <a:pt x="6388" y="6084"/>
                  </a:cubicBezTo>
                  <a:cubicBezTo>
                    <a:pt x="5901" y="7433"/>
                    <a:pt x="5627" y="8908"/>
                    <a:pt x="5589" y="10451"/>
                  </a:cubicBezTo>
                  <a:lnTo>
                    <a:pt x="1411" y="10451"/>
                  </a:lnTo>
                  <a:cubicBezTo>
                    <a:pt x="1494" y="8190"/>
                    <a:pt x="2376" y="6135"/>
                    <a:pt x="3785" y="4553"/>
                  </a:cubicBezTo>
                  <a:moveTo>
                    <a:pt x="11148" y="10451"/>
                  </a:moveTo>
                  <a:lnTo>
                    <a:pt x="11148" y="6950"/>
                  </a:lnTo>
                  <a:cubicBezTo>
                    <a:pt x="12339" y="6913"/>
                    <a:pt x="13484" y="6696"/>
                    <a:pt x="14558" y="6324"/>
                  </a:cubicBezTo>
                  <a:cubicBezTo>
                    <a:pt x="15018" y="7598"/>
                    <a:pt x="15276" y="8992"/>
                    <a:pt x="15314" y="10451"/>
                  </a:cubicBezTo>
                  <a:cubicBezTo>
                    <a:pt x="15314" y="10451"/>
                    <a:pt x="11148" y="10451"/>
                    <a:pt x="11148" y="10451"/>
                  </a:cubicBezTo>
                  <a:close/>
                  <a:moveTo>
                    <a:pt x="14311" y="15882"/>
                  </a:moveTo>
                  <a:cubicBezTo>
                    <a:pt x="13309" y="15559"/>
                    <a:pt x="12247" y="15380"/>
                    <a:pt x="11148" y="15346"/>
                  </a:cubicBezTo>
                  <a:lnTo>
                    <a:pt x="11148" y="11148"/>
                  </a:lnTo>
                  <a:lnTo>
                    <a:pt x="15314" y="11148"/>
                  </a:lnTo>
                  <a:cubicBezTo>
                    <a:pt x="15270" y="12844"/>
                    <a:pt x="14914" y="14445"/>
                    <a:pt x="14311" y="15882"/>
                  </a:cubicBezTo>
                  <a:moveTo>
                    <a:pt x="14683" y="16757"/>
                  </a:moveTo>
                  <a:cubicBezTo>
                    <a:pt x="15476" y="17063"/>
                    <a:pt x="16218" y="17466"/>
                    <a:pt x="16904" y="17941"/>
                  </a:cubicBezTo>
                  <a:cubicBezTo>
                    <a:pt x="15632" y="19031"/>
                    <a:pt x="14067" y="19781"/>
                    <a:pt x="12344" y="20068"/>
                  </a:cubicBezTo>
                  <a:cubicBezTo>
                    <a:pt x="13280" y="19136"/>
                    <a:pt x="14076" y="18017"/>
                    <a:pt x="14683" y="16757"/>
                  </a:cubicBezTo>
                  <a:moveTo>
                    <a:pt x="11148" y="20188"/>
                  </a:moveTo>
                  <a:lnTo>
                    <a:pt x="11148" y="16043"/>
                  </a:lnTo>
                  <a:cubicBezTo>
                    <a:pt x="12146" y="16075"/>
                    <a:pt x="13113" y="16231"/>
                    <a:pt x="14025" y="16516"/>
                  </a:cubicBezTo>
                  <a:cubicBezTo>
                    <a:pt x="13314" y="17970"/>
                    <a:pt x="12343" y="19223"/>
                    <a:pt x="11185" y="20186"/>
                  </a:cubicBezTo>
                  <a:cubicBezTo>
                    <a:pt x="11185" y="20186"/>
                    <a:pt x="11148" y="20188"/>
                    <a:pt x="11148" y="20188"/>
                  </a:cubicBezTo>
                  <a:close/>
                  <a:moveTo>
                    <a:pt x="9255" y="20068"/>
                  </a:moveTo>
                  <a:cubicBezTo>
                    <a:pt x="7532" y="19781"/>
                    <a:pt x="5967" y="19031"/>
                    <a:pt x="4695" y="17941"/>
                  </a:cubicBezTo>
                  <a:cubicBezTo>
                    <a:pt x="5381" y="17466"/>
                    <a:pt x="6123" y="17063"/>
                    <a:pt x="6916" y="16757"/>
                  </a:cubicBezTo>
                  <a:cubicBezTo>
                    <a:pt x="7523" y="18017"/>
                    <a:pt x="8319" y="19136"/>
                    <a:pt x="9255" y="20068"/>
                  </a:cubicBezTo>
                  <a:moveTo>
                    <a:pt x="10451" y="11148"/>
                  </a:moveTo>
                  <a:lnTo>
                    <a:pt x="10451" y="15346"/>
                  </a:lnTo>
                  <a:cubicBezTo>
                    <a:pt x="9352" y="15380"/>
                    <a:pt x="8290" y="15559"/>
                    <a:pt x="7288" y="15882"/>
                  </a:cubicBezTo>
                  <a:cubicBezTo>
                    <a:pt x="6685" y="14445"/>
                    <a:pt x="6329" y="12844"/>
                    <a:pt x="6285" y="11148"/>
                  </a:cubicBezTo>
                  <a:cubicBezTo>
                    <a:pt x="6285" y="11148"/>
                    <a:pt x="10451" y="11148"/>
                    <a:pt x="10451" y="11148"/>
                  </a:cubicBezTo>
                  <a:close/>
                  <a:moveTo>
                    <a:pt x="7041" y="6324"/>
                  </a:moveTo>
                  <a:cubicBezTo>
                    <a:pt x="8115" y="6696"/>
                    <a:pt x="9260" y="6913"/>
                    <a:pt x="10451" y="6950"/>
                  </a:cubicBezTo>
                  <a:lnTo>
                    <a:pt x="10451" y="10451"/>
                  </a:lnTo>
                  <a:lnTo>
                    <a:pt x="6285" y="10451"/>
                  </a:lnTo>
                  <a:cubicBezTo>
                    <a:pt x="6324" y="8992"/>
                    <a:pt x="6581" y="7598"/>
                    <a:pt x="7041" y="6324"/>
                  </a:cubicBezTo>
                  <a:moveTo>
                    <a:pt x="6651" y="5442"/>
                  </a:moveTo>
                  <a:cubicBezTo>
                    <a:pt x="5790" y="5084"/>
                    <a:pt x="4993" y="4609"/>
                    <a:pt x="4263" y="4050"/>
                  </a:cubicBezTo>
                  <a:cubicBezTo>
                    <a:pt x="5606" y="2749"/>
                    <a:pt x="7332" y="1851"/>
                    <a:pt x="9255" y="1531"/>
                  </a:cubicBezTo>
                  <a:cubicBezTo>
                    <a:pt x="8175" y="2610"/>
                    <a:pt x="7286" y="3939"/>
                    <a:pt x="6651" y="5442"/>
                  </a:cubicBezTo>
                  <a:moveTo>
                    <a:pt x="10451" y="1411"/>
                  </a:moveTo>
                  <a:lnTo>
                    <a:pt x="10451" y="6253"/>
                  </a:lnTo>
                  <a:cubicBezTo>
                    <a:pt x="9352" y="6217"/>
                    <a:pt x="8296" y="6021"/>
                    <a:pt x="7303" y="5681"/>
                  </a:cubicBezTo>
                  <a:cubicBezTo>
                    <a:pt x="8029" y="3972"/>
                    <a:pt x="9101" y="2507"/>
                    <a:pt x="10415" y="1413"/>
                  </a:cubicBezTo>
                  <a:cubicBezTo>
                    <a:pt x="10427" y="1412"/>
                    <a:pt x="10439" y="1411"/>
                    <a:pt x="10451" y="1411"/>
                  </a:cubicBezTo>
                  <a:moveTo>
                    <a:pt x="12344" y="1531"/>
                  </a:moveTo>
                  <a:cubicBezTo>
                    <a:pt x="14267" y="1851"/>
                    <a:pt x="15993" y="2749"/>
                    <a:pt x="17336" y="4050"/>
                  </a:cubicBezTo>
                  <a:cubicBezTo>
                    <a:pt x="16606" y="4609"/>
                    <a:pt x="15809" y="5084"/>
                    <a:pt x="14948" y="5442"/>
                  </a:cubicBezTo>
                  <a:cubicBezTo>
                    <a:pt x="14313" y="3939"/>
                    <a:pt x="13424" y="2610"/>
                    <a:pt x="12344" y="1531"/>
                  </a:cubicBezTo>
                  <a:moveTo>
                    <a:pt x="11184" y="1413"/>
                  </a:moveTo>
                  <a:cubicBezTo>
                    <a:pt x="12498" y="2507"/>
                    <a:pt x="13570" y="3972"/>
                    <a:pt x="14296" y="5681"/>
                  </a:cubicBezTo>
                  <a:cubicBezTo>
                    <a:pt x="13303" y="6021"/>
                    <a:pt x="12247" y="6217"/>
                    <a:pt x="11148" y="6253"/>
                  </a:cubicBezTo>
                  <a:lnTo>
                    <a:pt x="11148" y="1411"/>
                  </a:lnTo>
                  <a:cubicBezTo>
                    <a:pt x="11160" y="1411"/>
                    <a:pt x="11172" y="1412"/>
                    <a:pt x="11184" y="1413"/>
                  </a:cubicBezTo>
                  <a:moveTo>
                    <a:pt x="10414" y="20186"/>
                  </a:moveTo>
                  <a:cubicBezTo>
                    <a:pt x="9256" y="19223"/>
                    <a:pt x="8285" y="17970"/>
                    <a:pt x="7574" y="16516"/>
                  </a:cubicBezTo>
                  <a:cubicBezTo>
                    <a:pt x="8486" y="16231"/>
                    <a:pt x="9453" y="16075"/>
                    <a:pt x="10451" y="16043"/>
                  </a:cubicBezTo>
                  <a:lnTo>
                    <a:pt x="10451" y="20188"/>
                  </a:lnTo>
                  <a:cubicBezTo>
                    <a:pt x="10451" y="20188"/>
                    <a:pt x="10414" y="20186"/>
                    <a:pt x="10414" y="20186"/>
                  </a:cubicBezTo>
                  <a:close/>
                  <a:moveTo>
                    <a:pt x="20188" y="10451"/>
                  </a:moveTo>
                  <a:lnTo>
                    <a:pt x="16010" y="10451"/>
                  </a:lnTo>
                  <a:cubicBezTo>
                    <a:pt x="15972" y="8908"/>
                    <a:pt x="15698" y="7433"/>
                    <a:pt x="15211" y="6084"/>
                  </a:cubicBezTo>
                  <a:cubicBezTo>
                    <a:pt x="16151" y="5691"/>
                    <a:pt x="17020" y="5170"/>
                    <a:pt x="17814" y="4553"/>
                  </a:cubicBezTo>
                  <a:cubicBezTo>
                    <a:pt x="19223" y="6135"/>
                    <a:pt x="20105" y="8190"/>
                    <a:pt x="20188" y="10451"/>
                  </a:cubicBezTo>
                  <a:moveTo>
                    <a:pt x="10800" y="0"/>
                  </a:moveTo>
                  <a:cubicBezTo>
                    <a:pt x="4835" y="0"/>
                    <a:pt x="0" y="4835"/>
                    <a:pt x="0" y="10800"/>
                  </a:cubicBezTo>
                  <a:cubicBezTo>
                    <a:pt x="0" y="16764"/>
                    <a:pt x="4835" y="21600"/>
                    <a:pt x="10800" y="21600"/>
                  </a:cubicBezTo>
                  <a:cubicBezTo>
                    <a:pt x="16764" y="21600"/>
                    <a:pt x="21600" y="16764"/>
                    <a:pt x="21600" y="10800"/>
                  </a:cubicBezTo>
                  <a:cubicBezTo>
                    <a:pt x="21600" y="4835"/>
                    <a:pt x="16764"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1907" tIns="11907" rIns="11907" bIns="11907" anchor="ctr"/>
            <a:lstStyle/>
            <a:p>
              <a:pPr algn="ctr" defTabSz="142875" fontAlgn="base" hangingPunct="0">
                <a:spcBef>
                  <a:spcPct val="0"/>
                </a:spcBef>
                <a:spcAft>
                  <a:spcPct val="0"/>
                </a:spcAft>
              </a:pPr>
              <a:endParaRPr lang="en-US" sz="935" dirty="0">
                <a:solidFill>
                  <a:srgbClr val="FFFFFF"/>
                </a:solidFill>
                <a:effectLst>
                  <a:outerShdw blurRad="38100" dist="38100" dir="2700000" algn="tl">
                    <a:srgbClr val="000000"/>
                  </a:outerShdw>
                </a:effectLst>
                <a:cs typeface="+mn-ea"/>
                <a:sym typeface="+mn-lt"/>
              </a:endParaRPr>
            </a:p>
          </p:txBody>
        </p:sp>
      </p:grpSp>
      <p:grpSp>
        <p:nvGrpSpPr>
          <p:cNvPr id="50" name="Group 49"/>
          <p:cNvGrpSpPr/>
          <p:nvPr/>
        </p:nvGrpSpPr>
        <p:grpSpPr>
          <a:xfrm>
            <a:off x="6369837" y="2752282"/>
            <a:ext cx="1264148" cy="1264148"/>
            <a:chOff x="10176651" y="4403645"/>
            <a:chExt cx="2022636" cy="2022636"/>
          </a:xfrm>
        </p:grpSpPr>
        <p:sp>
          <p:nvSpPr>
            <p:cNvPr id="7" name="Oval 6"/>
            <p:cNvSpPr/>
            <p:nvPr/>
          </p:nvSpPr>
          <p:spPr>
            <a:xfrm>
              <a:off x="10176651" y="4403645"/>
              <a:ext cx="2022636" cy="2022636"/>
            </a:xfrm>
            <a:prstGeom prst="ellipse">
              <a:avLst/>
            </a:prstGeom>
            <a:solidFill>
              <a:srgbClr val="53B8C4"/>
            </a:solidFill>
            <a:ln>
              <a:noFill/>
            </a:ln>
            <a:effectLst>
              <a:outerShdw blurRad="660400" dist="368300" dir="5400000" sx="90000" sy="9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530">
                <a:cs typeface="+mn-ea"/>
                <a:sym typeface="+mn-lt"/>
              </a:endParaRPr>
            </a:p>
          </p:txBody>
        </p:sp>
        <p:grpSp>
          <p:nvGrpSpPr>
            <p:cNvPr id="22" name="Group 21"/>
            <p:cNvGrpSpPr/>
            <p:nvPr/>
          </p:nvGrpSpPr>
          <p:grpSpPr>
            <a:xfrm>
              <a:off x="10869044" y="5095492"/>
              <a:ext cx="637850" cy="638942"/>
              <a:chOff x="9145588" y="4435475"/>
              <a:chExt cx="464344" cy="465138"/>
            </a:xfrm>
            <a:solidFill>
              <a:schemeClr val="bg1"/>
            </a:solidFill>
          </p:grpSpPr>
          <p:sp>
            <p:nvSpPr>
              <p:cNvPr id="23" name="AutoShape 7"/>
              <p:cNvSpPr/>
              <p:nvPr/>
            </p:nvSpPr>
            <p:spPr bwMode="auto">
              <a:xfrm>
                <a:off x="9145588" y="4435475"/>
                <a:ext cx="464344" cy="465138"/>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1907" tIns="11907" rIns="11907" bIns="11907" anchor="ctr"/>
              <a:lstStyle/>
              <a:p>
                <a:pPr algn="ctr" defTabSz="142875" fontAlgn="base" hangingPunct="0">
                  <a:spcBef>
                    <a:spcPct val="0"/>
                  </a:spcBef>
                  <a:spcAft>
                    <a:spcPct val="0"/>
                  </a:spcAft>
                </a:pPr>
                <a:endParaRPr lang="en-US" sz="935" dirty="0">
                  <a:solidFill>
                    <a:srgbClr val="FFFFFF"/>
                  </a:solidFill>
                  <a:effectLst>
                    <a:outerShdw blurRad="38100" dist="38100" dir="2700000" algn="tl">
                      <a:srgbClr val="000000"/>
                    </a:outerShdw>
                  </a:effectLst>
                  <a:cs typeface="+mn-ea"/>
                  <a:sym typeface="+mn-lt"/>
                </a:endParaRPr>
              </a:p>
            </p:txBody>
          </p:sp>
          <p:sp>
            <p:nvSpPr>
              <p:cNvPr id="24" name="AutoShape 8"/>
              <p:cNvSpPr/>
              <p:nvPr/>
            </p:nvSpPr>
            <p:spPr bwMode="auto">
              <a:xfrm>
                <a:off x="9348788" y="4638675"/>
                <a:ext cx="57944" cy="57944"/>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1907" tIns="11907" rIns="11907" bIns="11907" anchor="ctr"/>
              <a:lstStyle/>
              <a:p>
                <a:pPr algn="ctr" defTabSz="142875" fontAlgn="base" hangingPunct="0">
                  <a:spcBef>
                    <a:spcPct val="0"/>
                  </a:spcBef>
                  <a:spcAft>
                    <a:spcPct val="0"/>
                  </a:spcAft>
                </a:pPr>
                <a:endParaRPr lang="en-US" sz="935" dirty="0">
                  <a:solidFill>
                    <a:srgbClr val="FFFFFF"/>
                  </a:solidFill>
                  <a:effectLst>
                    <a:outerShdw blurRad="38100" dist="38100" dir="2700000" algn="tl">
                      <a:srgbClr val="000000"/>
                    </a:outerShdw>
                  </a:effectLst>
                  <a:cs typeface="+mn-ea"/>
                  <a:sym typeface="+mn-lt"/>
                </a:endParaRPr>
              </a:p>
            </p:txBody>
          </p:sp>
          <p:sp>
            <p:nvSpPr>
              <p:cNvPr id="25" name="AutoShape 9"/>
              <p:cNvSpPr/>
              <p:nvPr/>
            </p:nvSpPr>
            <p:spPr bwMode="auto">
              <a:xfrm>
                <a:off x="9290050" y="4580732"/>
                <a:ext cx="174625" cy="174625"/>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1907" tIns="11907" rIns="11907" bIns="11907" anchor="ctr"/>
              <a:lstStyle/>
              <a:p>
                <a:pPr algn="ctr" defTabSz="142875" fontAlgn="base" hangingPunct="0">
                  <a:spcBef>
                    <a:spcPct val="0"/>
                  </a:spcBef>
                  <a:spcAft>
                    <a:spcPct val="0"/>
                  </a:spcAft>
                </a:pPr>
                <a:endParaRPr lang="en-US" sz="935" dirty="0">
                  <a:solidFill>
                    <a:srgbClr val="FFFFFF"/>
                  </a:solidFill>
                  <a:effectLst>
                    <a:outerShdw blurRad="38100" dist="38100" dir="2700000" algn="tl">
                      <a:srgbClr val="000000"/>
                    </a:outerShdw>
                  </a:effectLst>
                  <a:cs typeface="+mn-ea"/>
                  <a:sym typeface="+mn-lt"/>
                </a:endParaRPr>
              </a:p>
            </p:txBody>
          </p:sp>
          <p:sp>
            <p:nvSpPr>
              <p:cNvPr id="26" name="AutoShape 10"/>
              <p:cNvSpPr/>
              <p:nvPr/>
            </p:nvSpPr>
            <p:spPr bwMode="auto">
              <a:xfrm>
                <a:off x="9406732" y="4696619"/>
                <a:ext cx="72231" cy="74613"/>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1907" tIns="11907" rIns="11907" bIns="11907" anchor="ctr"/>
              <a:lstStyle/>
              <a:p>
                <a:pPr algn="ctr" defTabSz="142875" fontAlgn="base" hangingPunct="0">
                  <a:spcBef>
                    <a:spcPct val="0"/>
                  </a:spcBef>
                  <a:spcAft>
                    <a:spcPct val="0"/>
                  </a:spcAft>
                </a:pPr>
                <a:endParaRPr lang="en-US" sz="935" dirty="0">
                  <a:solidFill>
                    <a:srgbClr val="FFFFFF"/>
                  </a:solidFill>
                  <a:effectLst>
                    <a:outerShdw blurRad="38100" dist="38100" dir="2700000" algn="tl">
                      <a:srgbClr val="000000"/>
                    </a:outerShdw>
                  </a:effectLst>
                  <a:cs typeface="+mn-ea"/>
                  <a:sym typeface="+mn-lt"/>
                </a:endParaRPr>
              </a:p>
            </p:txBody>
          </p:sp>
          <p:sp>
            <p:nvSpPr>
              <p:cNvPr id="27" name="AutoShape 11"/>
              <p:cNvSpPr/>
              <p:nvPr/>
            </p:nvSpPr>
            <p:spPr bwMode="auto">
              <a:xfrm>
                <a:off x="9435307" y="4725988"/>
                <a:ext cx="103981" cy="106363"/>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1907" tIns="11907" rIns="11907" bIns="11907" anchor="ctr"/>
              <a:lstStyle/>
              <a:p>
                <a:pPr algn="ctr" defTabSz="142875" fontAlgn="base" hangingPunct="0">
                  <a:spcBef>
                    <a:spcPct val="0"/>
                  </a:spcBef>
                  <a:spcAft>
                    <a:spcPct val="0"/>
                  </a:spcAft>
                </a:pPr>
                <a:endParaRPr lang="en-US" sz="935" dirty="0">
                  <a:solidFill>
                    <a:srgbClr val="FFFFFF"/>
                  </a:solidFill>
                  <a:effectLst>
                    <a:outerShdw blurRad="38100" dist="38100" dir="2700000" algn="tl">
                      <a:srgbClr val="000000"/>
                    </a:outerShdw>
                  </a:effectLst>
                  <a:cs typeface="+mn-ea"/>
                  <a:sym typeface="+mn-lt"/>
                </a:endParaRPr>
              </a:p>
            </p:txBody>
          </p:sp>
          <p:sp>
            <p:nvSpPr>
              <p:cNvPr id="28" name="AutoShape 12"/>
              <p:cNvSpPr/>
              <p:nvPr/>
            </p:nvSpPr>
            <p:spPr bwMode="auto">
              <a:xfrm>
                <a:off x="9421019" y="4711700"/>
                <a:ext cx="88106" cy="89694"/>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1907" tIns="11907" rIns="11907" bIns="11907" anchor="ctr"/>
              <a:lstStyle/>
              <a:p>
                <a:pPr algn="ctr" defTabSz="142875" fontAlgn="base" hangingPunct="0">
                  <a:spcBef>
                    <a:spcPct val="0"/>
                  </a:spcBef>
                  <a:spcAft>
                    <a:spcPct val="0"/>
                  </a:spcAft>
                </a:pPr>
                <a:endParaRPr lang="en-US" sz="935" dirty="0">
                  <a:solidFill>
                    <a:srgbClr val="FFFFFF"/>
                  </a:solidFill>
                  <a:effectLst>
                    <a:outerShdw blurRad="38100" dist="38100" dir="2700000" algn="tl">
                      <a:srgbClr val="000000"/>
                    </a:outerShdw>
                  </a:effectLst>
                  <a:cs typeface="+mn-ea"/>
                  <a:sym typeface="+mn-lt"/>
                </a:endParaRPr>
              </a:p>
            </p:txBody>
          </p:sp>
          <p:sp>
            <p:nvSpPr>
              <p:cNvPr id="29" name="AutoShape 13"/>
              <p:cNvSpPr/>
              <p:nvPr/>
            </p:nvSpPr>
            <p:spPr bwMode="auto">
              <a:xfrm>
                <a:off x="9275763" y="4566444"/>
                <a:ext cx="73025" cy="73819"/>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1907" tIns="11907" rIns="11907" bIns="11907" anchor="ctr"/>
              <a:lstStyle/>
              <a:p>
                <a:pPr algn="ctr" defTabSz="142875" fontAlgn="base" hangingPunct="0">
                  <a:spcBef>
                    <a:spcPct val="0"/>
                  </a:spcBef>
                  <a:spcAft>
                    <a:spcPct val="0"/>
                  </a:spcAft>
                </a:pPr>
                <a:endParaRPr lang="en-US" sz="935" dirty="0">
                  <a:solidFill>
                    <a:srgbClr val="FFFFFF"/>
                  </a:solidFill>
                  <a:effectLst>
                    <a:outerShdw blurRad="38100" dist="38100" dir="2700000" algn="tl">
                      <a:srgbClr val="000000"/>
                    </a:outerShdw>
                  </a:effectLst>
                  <a:cs typeface="+mn-ea"/>
                  <a:sym typeface="+mn-lt"/>
                </a:endParaRPr>
              </a:p>
            </p:txBody>
          </p:sp>
          <p:sp>
            <p:nvSpPr>
              <p:cNvPr id="30" name="AutoShape 14"/>
              <p:cNvSpPr/>
              <p:nvPr/>
            </p:nvSpPr>
            <p:spPr bwMode="auto">
              <a:xfrm>
                <a:off x="9217819" y="4508500"/>
                <a:ext cx="103981" cy="105569"/>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1907" tIns="11907" rIns="11907" bIns="11907" anchor="ctr"/>
              <a:lstStyle/>
              <a:p>
                <a:pPr algn="ctr" defTabSz="142875" fontAlgn="base" hangingPunct="0">
                  <a:spcBef>
                    <a:spcPct val="0"/>
                  </a:spcBef>
                  <a:spcAft>
                    <a:spcPct val="0"/>
                  </a:spcAft>
                </a:pPr>
                <a:endParaRPr lang="en-US" sz="935" dirty="0">
                  <a:solidFill>
                    <a:srgbClr val="FFFFFF"/>
                  </a:solidFill>
                  <a:effectLst>
                    <a:outerShdw blurRad="38100" dist="38100" dir="2700000" algn="tl">
                      <a:srgbClr val="000000"/>
                    </a:outerShdw>
                  </a:effectLst>
                  <a:cs typeface="+mn-ea"/>
                  <a:sym typeface="+mn-lt"/>
                </a:endParaRPr>
              </a:p>
            </p:txBody>
          </p:sp>
          <p:sp>
            <p:nvSpPr>
              <p:cNvPr id="31" name="AutoShape 15"/>
              <p:cNvSpPr/>
              <p:nvPr/>
            </p:nvSpPr>
            <p:spPr bwMode="auto">
              <a:xfrm>
                <a:off x="9247188" y="4537075"/>
                <a:ext cx="88107" cy="90488"/>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1907" tIns="11907" rIns="11907" bIns="11907" anchor="ctr"/>
              <a:lstStyle/>
              <a:p>
                <a:pPr algn="ctr" defTabSz="142875" fontAlgn="base" hangingPunct="0">
                  <a:spcBef>
                    <a:spcPct val="0"/>
                  </a:spcBef>
                  <a:spcAft>
                    <a:spcPct val="0"/>
                  </a:spcAft>
                </a:pPr>
                <a:endParaRPr lang="en-US" sz="935" dirty="0">
                  <a:solidFill>
                    <a:srgbClr val="FFFFFF"/>
                  </a:solidFill>
                  <a:effectLst>
                    <a:outerShdw blurRad="38100" dist="38100" dir="2700000" algn="tl">
                      <a:srgbClr val="000000"/>
                    </a:outerShdw>
                  </a:effectLst>
                  <a:cs typeface="+mn-ea"/>
                  <a:sym typeface="+mn-lt"/>
                </a:endParaRPr>
              </a:p>
            </p:txBody>
          </p:sp>
        </p:grpSp>
      </p:grpSp>
      <p:grpSp>
        <p:nvGrpSpPr>
          <p:cNvPr id="51" name="Group 50"/>
          <p:cNvGrpSpPr/>
          <p:nvPr/>
        </p:nvGrpSpPr>
        <p:grpSpPr>
          <a:xfrm>
            <a:off x="8181647" y="2752282"/>
            <a:ext cx="1264148" cy="1264148"/>
            <a:chOff x="13075550" y="4403645"/>
            <a:chExt cx="2022636" cy="2022636"/>
          </a:xfrm>
        </p:grpSpPr>
        <p:sp>
          <p:nvSpPr>
            <p:cNvPr id="8" name="Oval 7"/>
            <p:cNvSpPr/>
            <p:nvPr/>
          </p:nvSpPr>
          <p:spPr>
            <a:xfrm>
              <a:off x="13075550" y="4403645"/>
              <a:ext cx="2022636" cy="2022636"/>
            </a:xfrm>
            <a:prstGeom prst="ellipse">
              <a:avLst/>
            </a:prstGeom>
            <a:solidFill>
              <a:srgbClr val="FF6F41"/>
            </a:solidFill>
            <a:ln>
              <a:noFill/>
            </a:ln>
            <a:effectLst>
              <a:outerShdw blurRad="660400" dist="368300" dir="5400000" sx="90000" sy="9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530">
                <a:cs typeface="+mn-ea"/>
                <a:sym typeface="+mn-lt"/>
              </a:endParaRPr>
            </a:p>
          </p:txBody>
        </p:sp>
        <p:grpSp>
          <p:nvGrpSpPr>
            <p:cNvPr id="32" name="Group 31"/>
            <p:cNvGrpSpPr/>
            <p:nvPr/>
          </p:nvGrpSpPr>
          <p:grpSpPr>
            <a:xfrm>
              <a:off x="13867164" y="5095493"/>
              <a:ext cx="439408" cy="638940"/>
              <a:chOff x="10146507" y="3505994"/>
              <a:chExt cx="319881" cy="465138"/>
            </a:xfrm>
            <a:solidFill>
              <a:schemeClr val="bg1"/>
            </a:solidFill>
          </p:grpSpPr>
          <p:sp>
            <p:nvSpPr>
              <p:cNvPr id="33" name="AutoShape 30"/>
              <p:cNvSpPr/>
              <p:nvPr/>
            </p:nvSpPr>
            <p:spPr bwMode="auto">
              <a:xfrm>
                <a:off x="10146507" y="3505994"/>
                <a:ext cx="319881" cy="465138"/>
              </a:xfrm>
              <a:custGeom>
                <a:avLst/>
                <a:gdLst>
                  <a:gd name="T0" fmla="*/ 10383 w 20767"/>
                  <a:gd name="T1" fmla="*/ 10800 h 21600"/>
                  <a:gd name="T2" fmla="*/ 10383 w 20767"/>
                  <a:gd name="T3" fmla="*/ 10800 h 21600"/>
                  <a:gd name="T4" fmla="*/ 10383 w 20767"/>
                  <a:gd name="T5" fmla="*/ 10800 h 21600"/>
                  <a:gd name="T6" fmla="*/ 10383 w 20767"/>
                  <a:gd name="T7" fmla="*/ 10800 h 21600"/>
                </a:gdLst>
                <a:ahLst/>
                <a:cxnLst>
                  <a:cxn ang="0">
                    <a:pos x="T0" y="T1"/>
                  </a:cxn>
                  <a:cxn ang="0">
                    <a:pos x="T2" y="T3"/>
                  </a:cxn>
                  <a:cxn ang="0">
                    <a:pos x="T4" y="T5"/>
                  </a:cxn>
                  <a:cxn ang="0">
                    <a:pos x="T6" y="T7"/>
                  </a:cxn>
                </a:cxnLst>
                <a:rect l="0" t="0" r="r" b="b"/>
                <a:pathLst>
                  <a:path w="20767" h="21600">
                    <a:moveTo>
                      <a:pt x="18566" y="16551"/>
                    </a:moveTo>
                    <a:cubicBezTo>
                      <a:pt x="17960" y="18284"/>
                      <a:pt x="17274" y="20249"/>
                      <a:pt x="9436" y="20249"/>
                    </a:cubicBezTo>
                    <a:cubicBezTo>
                      <a:pt x="4711" y="20249"/>
                      <a:pt x="1888" y="17809"/>
                      <a:pt x="1888" y="15451"/>
                    </a:cubicBezTo>
                    <a:cubicBezTo>
                      <a:pt x="1888" y="13645"/>
                      <a:pt x="2349" y="12161"/>
                      <a:pt x="2835" y="10591"/>
                    </a:cubicBezTo>
                    <a:cubicBezTo>
                      <a:pt x="3454" y="8600"/>
                      <a:pt x="4088" y="6563"/>
                      <a:pt x="3813" y="3868"/>
                    </a:cubicBezTo>
                    <a:cubicBezTo>
                      <a:pt x="6723" y="6750"/>
                      <a:pt x="7759" y="10567"/>
                      <a:pt x="7759" y="10567"/>
                    </a:cubicBezTo>
                    <a:cubicBezTo>
                      <a:pt x="7759" y="10567"/>
                      <a:pt x="10468" y="7846"/>
                      <a:pt x="11196" y="6582"/>
                    </a:cubicBezTo>
                    <a:cubicBezTo>
                      <a:pt x="11755" y="7395"/>
                      <a:pt x="12267" y="10124"/>
                      <a:pt x="12267" y="12825"/>
                    </a:cubicBezTo>
                    <a:cubicBezTo>
                      <a:pt x="12267" y="12825"/>
                      <a:pt x="14773" y="11347"/>
                      <a:pt x="16653" y="9127"/>
                    </a:cubicBezTo>
                    <a:cubicBezTo>
                      <a:pt x="18632" y="11666"/>
                      <a:pt x="19346" y="14320"/>
                      <a:pt x="18566" y="16551"/>
                    </a:cubicBezTo>
                    <a:moveTo>
                      <a:pt x="16041" y="6075"/>
                    </a:moveTo>
                    <a:cubicBezTo>
                      <a:pt x="15982" y="7879"/>
                      <a:pt x="14088" y="9404"/>
                      <a:pt x="14088" y="9404"/>
                    </a:cubicBezTo>
                    <a:cubicBezTo>
                      <a:pt x="14088" y="6046"/>
                      <a:pt x="10380" y="3375"/>
                      <a:pt x="10380" y="3375"/>
                    </a:cubicBezTo>
                    <a:cubicBezTo>
                      <a:pt x="10380" y="3375"/>
                      <a:pt x="10330" y="5373"/>
                      <a:pt x="8452" y="7389"/>
                    </a:cubicBezTo>
                    <a:cubicBezTo>
                      <a:pt x="6574" y="2686"/>
                      <a:pt x="938" y="0"/>
                      <a:pt x="938" y="0"/>
                    </a:cubicBezTo>
                    <a:cubicBezTo>
                      <a:pt x="3756" y="7389"/>
                      <a:pt x="0" y="10076"/>
                      <a:pt x="0" y="15451"/>
                    </a:cubicBezTo>
                    <a:cubicBezTo>
                      <a:pt x="0" y="18604"/>
                      <a:pt x="3730" y="21599"/>
                      <a:pt x="9436" y="21599"/>
                    </a:cubicBezTo>
                    <a:cubicBezTo>
                      <a:pt x="17888" y="21599"/>
                      <a:pt x="19523" y="19379"/>
                      <a:pt x="20396" y="16878"/>
                    </a:cubicBezTo>
                    <a:cubicBezTo>
                      <a:pt x="21599" y="13436"/>
                      <a:pt x="19797" y="9432"/>
                      <a:pt x="16041" y="6075"/>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1907" tIns="11907" rIns="11907" bIns="11907" anchor="ctr"/>
              <a:lstStyle/>
              <a:p>
                <a:pPr algn="ctr" defTabSz="142875" fontAlgn="base" hangingPunct="0">
                  <a:spcBef>
                    <a:spcPct val="0"/>
                  </a:spcBef>
                  <a:spcAft>
                    <a:spcPct val="0"/>
                  </a:spcAft>
                </a:pPr>
                <a:endParaRPr lang="en-US" sz="935" dirty="0">
                  <a:solidFill>
                    <a:srgbClr val="FFFFFF"/>
                  </a:solidFill>
                  <a:effectLst>
                    <a:outerShdw blurRad="38100" dist="38100" dir="2700000" algn="tl">
                      <a:srgbClr val="000000"/>
                    </a:outerShdw>
                  </a:effectLst>
                  <a:cs typeface="+mn-ea"/>
                  <a:sym typeface="+mn-lt"/>
                </a:endParaRPr>
              </a:p>
            </p:txBody>
          </p:sp>
          <p:sp>
            <p:nvSpPr>
              <p:cNvPr id="34" name="AutoShape 31"/>
              <p:cNvSpPr/>
              <p:nvPr/>
            </p:nvSpPr>
            <p:spPr bwMode="auto">
              <a:xfrm>
                <a:off x="10205244" y="3709194"/>
                <a:ext cx="205581" cy="166688"/>
              </a:xfrm>
              <a:custGeom>
                <a:avLst/>
                <a:gdLst>
                  <a:gd name="T0" fmla="*/ 10641 w 21282"/>
                  <a:gd name="T1" fmla="*/ 10800 h 21600"/>
                  <a:gd name="T2" fmla="*/ 10641 w 21282"/>
                  <a:gd name="T3" fmla="*/ 10800 h 21600"/>
                  <a:gd name="T4" fmla="*/ 10641 w 21282"/>
                  <a:gd name="T5" fmla="*/ 10800 h 21600"/>
                  <a:gd name="T6" fmla="*/ 10641 w 21282"/>
                  <a:gd name="T7" fmla="*/ 10800 h 21600"/>
                </a:gdLst>
                <a:ahLst/>
                <a:cxnLst>
                  <a:cxn ang="0">
                    <a:pos x="T0" y="T1"/>
                  </a:cxn>
                  <a:cxn ang="0">
                    <a:pos x="T2" y="T3"/>
                  </a:cxn>
                  <a:cxn ang="0">
                    <a:pos x="T4" y="T5"/>
                  </a:cxn>
                  <a:cxn ang="0">
                    <a:pos x="T6" y="T7"/>
                  </a:cxn>
                </a:cxnLst>
                <a:rect l="0" t="0" r="r" b="b"/>
                <a:pathLst>
                  <a:path w="21282" h="21600">
                    <a:moveTo>
                      <a:pt x="20698" y="5891"/>
                    </a:moveTo>
                    <a:lnTo>
                      <a:pt x="19424" y="7749"/>
                    </a:lnTo>
                    <a:cubicBezTo>
                      <a:pt x="17846" y="10064"/>
                      <a:pt x="16352" y="12259"/>
                      <a:pt x="12365" y="14784"/>
                    </a:cubicBezTo>
                    <a:cubicBezTo>
                      <a:pt x="11794" y="12631"/>
                      <a:pt x="11275" y="10259"/>
                      <a:pt x="11275" y="6631"/>
                    </a:cubicBezTo>
                    <a:lnTo>
                      <a:pt x="11275" y="3408"/>
                    </a:lnTo>
                    <a:lnTo>
                      <a:pt x="9000" y="7893"/>
                    </a:lnTo>
                    <a:cubicBezTo>
                      <a:pt x="8233" y="9421"/>
                      <a:pt x="7598" y="10690"/>
                      <a:pt x="6649" y="12373"/>
                    </a:cubicBezTo>
                    <a:cubicBezTo>
                      <a:pt x="5211" y="8296"/>
                      <a:pt x="4195" y="5281"/>
                      <a:pt x="3422" y="2545"/>
                    </a:cubicBezTo>
                    <a:lnTo>
                      <a:pt x="2705" y="0"/>
                    </a:lnTo>
                    <a:lnTo>
                      <a:pt x="1926" y="2847"/>
                    </a:lnTo>
                    <a:cubicBezTo>
                      <a:pt x="936" y="6469"/>
                      <a:pt x="0" y="9891"/>
                      <a:pt x="0" y="18771"/>
                    </a:cubicBezTo>
                    <a:cubicBezTo>
                      <a:pt x="0" y="19292"/>
                      <a:pt x="333" y="19714"/>
                      <a:pt x="749" y="19714"/>
                    </a:cubicBezTo>
                    <a:cubicBezTo>
                      <a:pt x="1162" y="19714"/>
                      <a:pt x="1499" y="19292"/>
                      <a:pt x="1499" y="18771"/>
                    </a:cubicBezTo>
                    <a:cubicBezTo>
                      <a:pt x="1499" y="11964"/>
                      <a:pt x="2037" y="8594"/>
                      <a:pt x="2758" y="5681"/>
                    </a:cubicBezTo>
                    <a:cubicBezTo>
                      <a:pt x="3537" y="8174"/>
                      <a:pt x="4520" y="11009"/>
                      <a:pt x="5812" y="14638"/>
                    </a:cubicBezTo>
                    <a:lnTo>
                      <a:pt x="6339" y="16117"/>
                    </a:lnTo>
                    <a:lnTo>
                      <a:pt x="7100" y="14811"/>
                    </a:lnTo>
                    <a:cubicBezTo>
                      <a:pt x="8344" y="12681"/>
                      <a:pt x="9085" y="11248"/>
                      <a:pt x="9896" y="9638"/>
                    </a:cubicBezTo>
                    <a:cubicBezTo>
                      <a:pt x="10133" y="12428"/>
                      <a:pt x="10681" y="14428"/>
                      <a:pt x="11223" y="16408"/>
                    </a:cubicBezTo>
                    <a:lnTo>
                      <a:pt x="11495" y="17404"/>
                    </a:lnTo>
                    <a:lnTo>
                      <a:pt x="12253" y="16953"/>
                    </a:lnTo>
                    <a:cubicBezTo>
                      <a:pt x="16306" y="14531"/>
                      <a:pt x="18203" y="12327"/>
                      <a:pt x="19708" y="10211"/>
                    </a:cubicBezTo>
                    <a:cubicBezTo>
                      <a:pt x="19942" y="13727"/>
                      <a:pt x="19573" y="17574"/>
                      <a:pt x="18698" y="20305"/>
                    </a:cubicBezTo>
                    <a:cubicBezTo>
                      <a:pt x="18543" y="20787"/>
                      <a:pt x="18730" y="21336"/>
                      <a:pt x="19114" y="21531"/>
                    </a:cubicBezTo>
                    <a:cubicBezTo>
                      <a:pt x="19204" y="21577"/>
                      <a:pt x="19301" y="21599"/>
                      <a:pt x="19395" y="21599"/>
                    </a:cubicBezTo>
                    <a:cubicBezTo>
                      <a:pt x="19690" y="21599"/>
                      <a:pt x="19972" y="21377"/>
                      <a:pt x="20089" y="21008"/>
                    </a:cubicBezTo>
                    <a:cubicBezTo>
                      <a:pt x="21251" y="17380"/>
                      <a:pt x="21600" y="12213"/>
                      <a:pt x="20976" y="7841"/>
                    </a:cubicBezTo>
                    <a:cubicBezTo>
                      <a:pt x="20976" y="7841"/>
                      <a:pt x="20698" y="5891"/>
                      <a:pt x="20698" y="5891"/>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1907" tIns="11907" rIns="11907" bIns="11907" anchor="ctr"/>
              <a:lstStyle/>
              <a:p>
                <a:pPr algn="ctr" defTabSz="142875" fontAlgn="base" hangingPunct="0">
                  <a:spcBef>
                    <a:spcPct val="0"/>
                  </a:spcBef>
                  <a:spcAft>
                    <a:spcPct val="0"/>
                  </a:spcAft>
                </a:pPr>
                <a:endParaRPr lang="en-US" sz="935" dirty="0">
                  <a:solidFill>
                    <a:srgbClr val="FFFFFF"/>
                  </a:solidFill>
                  <a:effectLst>
                    <a:outerShdw blurRad="38100" dist="38100" dir="2700000" algn="tl">
                      <a:srgbClr val="000000"/>
                    </a:outerShdw>
                  </a:effectLst>
                  <a:cs typeface="+mn-ea"/>
                  <a:sym typeface="+mn-lt"/>
                </a:endParaRPr>
              </a:p>
            </p:txBody>
          </p:sp>
        </p:grpSp>
      </p:grpSp>
      <p:grpSp>
        <p:nvGrpSpPr>
          <p:cNvPr id="49" name="Group 48"/>
          <p:cNvGrpSpPr/>
          <p:nvPr/>
        </p:nvGrpSpPr>
        <p:grpSpPr>
          <a:xfrm>
            <a:off x="4558025" y="2752282"/>
            <a:ext cx="1264148" cy="1264148"/>
            <a:chOff x="7277752" y="4403645"/>
            <a:chExt cx="2022636" cy="2022636"/>
          </a:xfrm>
        </p:grpSpPr>
        <p:sp>
          <p:nvSpPr>
            <p:cNvPr id="6" name="Oval 5"/>
            <p:cNvSpPr/>
            <p:nvPr/>
          </p:nvSpPr>
          <p:spPr>
            <a:xfrm>
              <a:off x="7277752" y="4403645"/>
              <a:ext cx="2022636" cy="2022636"/>
            </a:xfrm>
            <a:prstGeom prst="ellipse">
              <a:avLst/>
            </a:prstGeom>
            <a:solidFill>
              <a:srgbClr val="FF6F41"/>
            </a:solidFill>
            <a:ln>
              <a:noFill/>
            </a:ln>
            <a:effectLst>
              <a:outerShdw blurRad="660400" dist="368300" dir="5400000" sx="90000" sy="9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530">
                <a:cs typeface="+mn-ea"/>
                <a:sym typeface="+mn-lt"/>
              </a:endParaRPr>
            </a:p>
          </p:txBody>
        </p:sp>
        <p:grpSp>
          <p:nvGrpSpPr>
            <p:cNvPr id="35" name="Group 34"/>
            <p:cNvGrpSpPr/>
            <p:nvPr/>
          </p:nvGrpSpPr>
          <p:grpSpPr>
            <a:xfrm>
              <a:off x="7970145" y="5095492"/>
              <a:ext cx="637850" cy="638942"/>
              <a:chOff x="7275629" y="3973834"/>
              <a:chExt cx="464344" cy="465138"/>
            </a:xfrm>
            <a:solidFill>
              <a:schemeClr val="bg1"/>
            </a:solidFill>
          </p:grpSpPr>
          <p:sp>
            <p:nvSpPr>
              <p:cNvPr id="36" name="AutoShape 37"/>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1907" tIns="11907" rIns="11907" bIns="11907" anchor="ctr"/>
              <a:lstStyle/>
              <a:p>
                <a:pPr algn="ctr" defTabSz="142875" fontAlgn="base" hangingPunct="0">
                  <a:spcBef>
                    <a:spcPct val="0"/>
                  </a:spcBef>
                  <a:spcAft>
                    <a:spcPct val="0"/>
                  </a:spcAft>
                </a:pPr>
                <a:endParaRPr lang="en-US" sz="935" dirty="0">
                  <a:solidFill>
                    <a:srgbClr val="FFFFFF"/>
                  </a:solidFill>
                  <a:effectLst>
                    <a:outerShdw blurRad="38100" dist="38100" dir="2700000" algn="tl">
                      <a:srgbClr val="000000"/>
                    </a:outerShdw>
                  </a:effectLst>
                  <a:cs typeface="+mn-ea"/>
                  <a:sym typeface="+mn-lt"/>
                </a:endParaRPr>
              </a:p>
            </p:txBody>
          </p:sp>
          <p:sp>
            <p:nvSpPr>
              <p:cNvPr id="37" name="AutoShape 38"/>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1907" tIns="11907" rIns="11907" bIns="11907" anchor="ctr"/>
              <a:lstStyle/>
              <a:p>
                <a:pPr algn="ctr" defTabSz="142875" fontAlgn="base" hangingPunct="0">
                  <a:spcBef>
                    <a:spcPct val="0"/>
                  </a:spcBef>
                  <a:spcAft>
                    <a:spcPct val="0"/>
                  </a:spcAft>
                </a:pPr>
                <a:endParaRPr lang="en-US" sz="935" dirty="0">
                  <a:solidFill>
                    <a:srgbClr val="FFFFFF"/>
                  </a:solidFill>
                  <a:effectLst>
                    <a:outerShdw blurRad="38100" dist="38100" dir="2700000" algn="tl">
                      <a:srgbClr val="000000"/>
                    </a:outerShdw>
                  </a:effectLst>
                  <a:cs typeface="+mn-ea"/>
                  <a:sym typeface="+mn-lt"/>
                </a:endParaRPr>
              </a:p>
            </p:txBody>
          </p:sp>
          <p:sp>
            <p:nvSpPr>
              <p:cNvPr id="38" name="AutoShape 39"/>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1907" tIns="11907" rIns="11907" bIns="11907" anchor="ctr"/>
              <a:lstStyle/>
              <a:p>
                <a:pPr algn="ctr" defTabSz="142875" fontAlgn="base" hangingPunct="0">
                  <a:spcBef>
                    <a:spcPct val="0"/>
                  </a:spcBef>
                  <a:spcAft>
                    <a:spcPct val="0"/>
                  </a:spcAft>
                </a:pPr>
                <a:endParaRPr lang="en-US" sz="935" dirty="0">
                  <a:solidFill>
                    <a:srgbClr val="FFFFFF"/>
                  </a:solidFill>
                  <a:effectLst>
                    <a:outerShdw blurRad="38100" dist="38100" dir="2700000" algn="tl">
                      <a:srgbClr val="000000"/>
                    </a:outerShdw>
                  </a:effectLst>
                  <a:cs typeface="+mn-ea"/>
                  <a:sym typeface="+mn-lt"/>
                </a:endParaRPr>
              </a:p>
            </p:txBody>
          </p:sp>
          <p:sp>
            <p:nvSpPr>
              <p:cNvPr id="39" name="AutoShape 40"/>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1907" tIns="11907" rIns="11907" bIns="11907" anchor="ctr"/>
              <a:lstStyle/>
              <a:p>
                <a:pPr algn="ctr" defTabSz="142875" fontAlgn="base" hangingPunct="0">
                  <a:spcBef>
                    <a:spcPct val="0"/>
                  </a:spcBef>
                  <a:spcAft>
                    <a:spcPct val="0"/>
                  </a:spcAft>
                </a:pPr>
                <a:endParaRPr lang="en-US" sz="935" dirty="0">
                  <a:solidFill>
                    <a:srgbClr val="FFFFFF"/>
                  </a:solidFill>
                  <a:effectLst>
                    <a:outerShdw blurRad="38100" dist="38100" dir="2700000" algn="tl">
                      <a:srgbClr val="000000"/>
                    </a:outerShdw>
                  </a:effectLst>
                  <a:cs typeface="+mn-ea"/>
                  <a:sym typeface="+mn-lt"/>
                </a:endParaRPr>
              </a:p>
            </p:txBody>
          </p:sp>
          <p:sp>
            <p:nvSpPr>
              <p:cNvPr id="40" name="AutoShape 41"/>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1907" tIns="11907" rIns="11907" bIns="11907" anchor="ctr"/>
              <a:lstStyle/>
              <a:p>
                <a:pPr algn="ctr" defTabSz="142875" fontAlgn="base" hangingPunct="0">
                  <a:spcBef>
                    <a:spcPct val="0"/>
                  </a:spcBef>
                  <a:spcAft>
                    <a:spcPct val="0"/>
                  </a:spcAft>
                </a:pPr>
                <a:endParaRPr lang="en-US" sz="935" dirty="0">
                  <a:solidFill>
                    <a:srgbClr val="FFFFFF"/>
                  </a:solidFill>
                  <a:effectLst>
                    <a:outerShdw blurRad="38100" dist="38100" dir="2700000" algn="tl">
                      <a:srgbClr val="000000"/>
                    </a:outerShdw>
                  </a:effectLst>
                  <a:cs typeface="+mn-ea"/>
                  <a:sym typeface="+mn-lt"/>
                </a:endParaRPr>
              </a:p>
            </p:txBody>
          </p:sp>
          <p:sp>
            <p:nvSpPr>
              <p:cNvPr id="41" name="AutoShape 42"/>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1907" tIns="11907" rIns="11907" bIns="11907" anchor="ctr"/>
              <a:lstStyle/>
              <a:p>
                <a:pPr algn="ctr" defTabSz="142875" fontAlgn="base" hangingPunct="0">
                  <a:spcBef>
                    <a:spcPct val="0"/>
                  </a:spcBef>
                  <a:spcAft>
                    <a:spcPct val="0"/>
                  </a:spcAft>
                </a:pPr>
                <a:endParaRPr lang="en-US" sz="935" dirty="0">
                  <a:solidFill>
                    <a:srgbClr val="FFFFFF"/>
                  </a:solidFill>
                  <a:effectLst>
                    <a:outerShdw blurRad="38100" dist="38100" dir="2700000" algn="tl">
                      <a:srgbClr val="000000"/>
                    </a:outerShdw>
                  </a:effectLst>
                  <a:cs typeface="+mn-ea"/>
                  <a:sym typeface="+mn-lt"/>
                </a:endParaRPr>
              </a:p>
            </p:txBody>
          </p:sp>
        </p:grpSp>
      </p:grpSp>
      <p:grpSp>
        <p:nvGrpSpPr>
          <p:cNvPr id="10" name="Group 9"/>
          <p:cNvGrpSpPr/>
          <p:nvPr/>
        </p:nvGrpSpPr>
        <p:grpSpPr>
          <a:xfrm>
            <a:off x="2746211" y="2752281"/>
            <a:ext cx="1264148" cy="1264148"/>
            <a:chOff x="4378853" y="4403645"/>
            <a:chExt cx="2022636" cy="2022636"/>
          </a:xfrm>
        </p:grpSpPr>
        <p:sp>
          <p:nvSpPr>
            <p:cNvPr id="5" name="Oval 4"/>
            <p:cNvSpPr/>
            <p:nvPr/>
          </p:nvSpPr>
          <p:spPr>
            <a:xfrm>
              <a:off x="4378853" y="4403645"/>
              <a:ext cx="2022636" cy="2022636"/>
            </a:xfrm>
            <a:prstGeom prst="ellipse">
              <a:avLst/>
            </a:prstGeom>
            <a:solidFill>
              <a:srgbClr val="53B8C4"/>
            </a:solidFill>
            <a:ln>
              <a:noFill/>
            </a:ln>
            <a:effectLst>
              <a:outerShdw blurRad="660400" dist="368300" dir="5400000" sx="90000" sy="9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530">
                <a:cs typeface="+mn-ea"/>
                <a:sym typeface="+mn-lt"/>
              </a:endParaRPr>
            </a:p>
          </p:txBody>
        </p:sp>
        <p:sp>
          <p:nvSpPr>
            <p:cNvPr id="42" name="AutoShape 59"/>
            <p:cNvSpPr/>
            <p:nvPr/>
          </p:nvSpPr>
          <p:spPr bwMode="auto">
            <a:xfrm>
              <a:off x="5070700" y="5096038"/>
              <a:ext cx="638942" cy="637850"/>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1907" tIns="11907" rIns="11907" bIns="11907" anchor="ctr"/>
            <a:lstStyle/>
            <a:p>
              <a:pPr algn="ctr" defTabSz="142875" fontAlgn="base" hangingPunct="0">
                <a:spcBef>
                  <a:spcPct val="0"/>
                </a:spcBef>
                <a:spcAft>
                  <a:spcPct val="0"/>
                </a:spcAft>
              </a:pPr>
              <a:endParaRPr lang="en-US" sz="935" dirty="0">
                <a:solidFill>
                  <a:srgbClr val="FFFFFF"/>
                </a:solidFill>
                <a:effectLst>
                  <a:outerShdw blurRad="38100" dist="38100" dir="2700000" algn="tl">
                    <a:srgbClr val="000000"/>
                  </a:outerShdw>
                </a:effectLst>
                <a:cs typeface="+mn-ea"/>
                <a:sym typeface="+mn-lt"/>
              </a:endParaRPr>
            </a:p>
          </p:txBody>
        </p:sp>
      </p:grpSp>
      <p:grpSp>
        <p:nvGrpSpPr>
          <p:cNvPr id="3" name="Group 2"/>
          <p:cNvGrpSpPr/>
          <p:nvPr/>
        </p:nvGrpSpPr>
        <p:grpSpPr>
          <a:xfrm>
            <a:off x="934399" y="2752281"/>
            <a:ext cx="1264148" cy="1264148"/>
            <a:chOff x="1479954" y="4403645"/>
            <a:chExt cx="2022636" cy="2022636"/>
          </a:xfrm>
        </p:grpSpPr>
        <p:sp>
          <p:nvSpPr>
            <p:cNvPr id="4" name="Oval 3"/>
            <p:cNvSpPr/>
            <p:nvPr/>
          </p:nvSpPr>
          <p:spPr>
            <a:xfrm>
              <a:off x="1479954" y="4403645"/>
              <a:ext cx="2022636" cy="2022636"/>
            </a:xfrm>
            <a:prstGeom prst="ellipse">
              <a:avLst/>
            </a:prstGeom>
            <a:solidFill>
              <a:srgbClr val="FF6F41"/>
            </a:solidFill>
            <a:ln>
              <a:noFill/>
            </a:ln>
            <a:effectLst>
              <a:outerShdw blurRad="660400" dist="368300" dir="5400000" sx="90000" sy="9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530" dirty="0">
                <a:cs typeface="+mn-ea"/>
                <a:sym typeface="+mn-lt"/>
              </a:endParaRPr>
            </a:p>
          </p:txBody>
        </p:sp>
        <p:grpSp>
          <p:nvGrpSpPr>
            <p:cNvPr id="43" name="Group 42"/>
            <p:cNvGrpSpPr/>
            <p:nvPr/>
          </p:nvGrpSpPr>
          <p:grpSpPr>
            <a:xfrm>
              <a:off x="2171801" y="5146194"/>
              <a:ext cx="638942" cy="537538"/>
              <a:chOff x="5356342" y="3093565"/>
              <a:chExt cx="465138" cy="391319"/>
            </a:xfrm>
            <a:solidFill>
              <a:schemeClr val="bg1"/>
            </a:solidFill>
          </p:grpSpPr>
          <p:sp>
            <p:nvSpPr>
              <p:cNvPr id="44" name="AutoShape 120"/>
              <p:cNvSpPr/>
              <p:nvPr/>
            </p:nvSpPr>
            <p:spPr bwMode="auto">
              <a:xfrm>
                <a:off x="5473023" y="3195165"/>
                <a:ext cx="231775" cy="2317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948" y="16070"/>
                    </a:moveTo>
                    <a:cubicBezTo>
                      <a:pt x="14037" y="19468"/>
                      <a:pt x="8925" y="19859"/>
                      <a:pt x="5529" y="16948"/>
                    </a:cubicBezTo>
                    <a:cubicBezTo>
                      <a:pt x="2130" y="14038"/>
                      <a:pt x="1740" y="8924"/>
                      <a:pt x="4651" y="5527"/>
                    </a:cubicBezTo>
                    <a:cubicBezTo>
                      <a:pt x="7559" y="2131"/>
                      <a:pt x="12674" y="1740"/>
                      <a:pt x="16070" y="4650"/>
                    </a:cubicBezTo>
                    <a:cubicBezTo>
                      <a:pt x="19466" y="7560"/>
                      <a:pt x="19859" y="12673"/>
                      <a:pt x="16948" y="16070"/>
                    </a:cubicBezTo>
                    <a:moveTo>
                      <a:pt x="10800" y="0"/>
                    </a:moveTo>
                    <a:cubicBezTo>
                      <a:pt x="4833" y="0"/>
                      <a:pt x="0" y="4834"/>
                      <a:pt x="0" y="10800"/>
                    </a:cubicBezTo>
                    <a:cubicBezTo>
                      <a:pt x="0" y="16765"/>
                      <a:pt x="4833" y="21599"/>
                      <a:pt x="10800" y="21599"/>
                    </a:cubicBezTo>
                    <a:cubicBezTo>
                      <a:pt x="16764" y="21599"/>
                      <a:pt x="21600" y="16765"/>
                      <a:pt x="21600" y="10800"/>
                    </a:cubicBezTo>
                    <a:cubicBezTo>
                      <a:pt x="21600" y="4834"/>
                      <a:pt x="16764" y="0"/>
                      <a:pt x="108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1907" tIns="11907" rIns="11907" bIns="11907" anchor="ctr"/>
              <a:lstStyle/>
              <a:p>
                <a:pPr algn="ctr" defTabSz="142875" fontAlgn="base" hangingPunct="0">
                  <a:spcBef>
                    <a:spcPct val="0"/>
                  </a:spcBef>
                  <a:spcAft>
                    <a:spcPct val="0"/>
                  </a:spcAft>
                </a:pPr>
                <a:endParaRPr lang="en-US" sz="935" dirty="0">
                  <a:solidFill>
                    <a:srgbClr val="FFFFFF"/>
                  </a:solidFill>
                  <a:effectLst>
                    <a:outerShdw blurRad="38100" dist="38100" dir="2700000" algn="tl">
                      <a:srgbClr val="000000"/>
                    </a:outerShdw>
                  </a:effectLst>
                  <a:cs typeface="+mn-ea"/>
                  <a:sym typeface="+mn-lt"/>
                </a:endParaRPr>
              </a:p>
            </p:txBody>
          </p:sp>
          <p:sp>
            <p:nvSpPr>
              <p:cNvPr id="45" name="AutoShape 121"/>
              <p:cNvSpPr/>
              <p:nvPr/>
            </p:nvSpPr>
            <p:spPr bwMode="auto">
              <a:xfrm>
                <a:off x="5530967" y="3253109"/>
                <a:ext cx="65088" cy="65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200" y="0"/>
                    </a:moveTo>
                    <a:cubicBezTo>
                      <a:pt x="8596" y="0"/>
                      <a:pt x="0" y="8596"/>
                      <a:pt x="0" y="19195"/>
                    </a:cubicBezTo>
                    <a:lnTo>
                      <a:pt x="0" y="19199"/>
                    </a:lnTo>
                    <a:cubicBezTo>
                      <a:pt x="0" y="20524"/>
                      <a:pt x="1068" y="21599"/>
                      <a:pt x="2400" y="21599"/>
                    </a:cubicBezTo>
                    <a:cubicBezTo>
                      <a:pt x="3721" y="21599"/>
                      <a:pt x="4800" y="20524"/>
                      <a:pt x="4800" y="19199"/>
                    </a:cubicBezTo>
                    <a:lnTo>
                      <a:pt x="4800" y="19195"/>
                    </a:lnTo>
                    <a:cubicBezTo>
                      <a:pt x="4800" y="11247"/>
                      <a:pt x="11240" y="4799"/>
                      <a:pt x="19200" y="4799"/>
                    </a:cubicBezTo>
                    <a:cubicBezTo>
                      <a:pt x="20521" y="4799"/>
                      <a:pt x="21600" y="3724"/>
                      <a:pt x="21600" y="2399"/>
                    </a:cubicBezTo>
                    <a:cubicBezTo>
                      <a:pt x="21600" y="1075"/>
                      <a:pt x="20521" y="0"/>
                      <a:pt x="19200" y="0"/>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1907" tIns="11907" rIns="11907" bIns="11907" anchor="ctr"/>
              <a:lstStyle/>
              <a:p>
                <a:pPr algn="ctr" defTabSz="142875" fontAlgn="base" hangingPunct="0">
                  <a:spcBef>
                    <a:spcPct val="0"/>
                  </a:spcBef>
                  <a:spcAft>
                    <a:spcPct val="0"/>
                  </a:spcAft>
                </a:pPr>
                <a:endParaRPr lang="en-US" sz="935" dirty="0">
                  <a:solidFill>
                    <a:srgbClr val="FFFFFF"/>
                  </a:solidFill>
                  <a:effectLst>
                    <a:outerShdw blurRad="38100" dist="38100" dir="2700000" algn="tl">
                      <a:srgbClr val="000000"/>
                    </a:outerShdw>
                  </a:effectLst>
                  <a:cs typeface="+mn-ea"/>
                  <a:sym typeface="+mn-lt"/>
                </a:endParaRPr>
              </a:p>
            </p:txBody>
          </p:sp>
          <p:sp>
            <p:nvSpPr>
              <p:cNvPr id="46" name="AutoShape 122"/>
              <p:cNvSpPr/>
              <p:nvPr/>
            </p:nvSpPr>
            <p:spPr bwMode="auto">
              <a:xfrm>
                <a:off x="5356342" y="3093565"/>
                <a:ext cx="465138" cy="39131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199"/>
                    </a:moveTo>
                    <a:cubicBezTo>
                      <a:pt x="20249" y="19642"/>
                      <a:pt x="19948" y="19999"/>
                      <a:pt x="19575" y="19999"/>
                    </a:cubicBezTo>
                    <a:lnTo>
                      <a:pt x="2024" y="19999"/>
                    </a:lnTo>
                    <a:cubicBezTo>
                      <a:pt x="1651" y="19999"/>
                      <a:pt x="1349" y="19642"/>
                      <a:pt x="1349" y="19199"/>
                    </a:cubicBezTo>
                    <a:lnTo>
                      <a:pt x="1349" y="7200"/>
                    </a:lnTo>
                    <a:cubicBezTo>
                      <a:pt x="1349" y="6809"/>
                      <a:pt x="1588" y="6475"/>
                      <a:pt x="1914" y="6411"/>
                    </a:cubicBezTo>
                    <a:lnTo>
                      <a:pt x="5588" y="5684"/>
                    </a:lnTo>
                    <a:lnTo>
                      <a:pt x="6797" y="2103"/>
                    </a:lnTo>
                    <a:cubicBezTo>
                      <a:pt x="6900" y="1799"/>
                      <a:pt x="7148" y="1600"/>
                      <a:pt x="7424" y="1600"/>
                    </a:cubicBezTo>
                    <a:lnTo>
                      <a:pt x="14174" y="1600"/>
                    </a:lnTo>
                    <a:cubicBezTo>
                      <a:pt x="14450" y="1600"/>
                      <a:pt x="14698" y="1799"/>
                      <a:pt x="14801" y="2103"/>
                    </a:cubicBezTo>
                    <a:lnTo>
                      <a:pt x="16010" y="5684"/>
                    </a:lnTo>
                    <a:lnTo>
                      <a:pt x="19685" y="6411"/>
                    </a:lnTo>
                    <a:cubicBezTo>
                      <a:pt x="20011" y="6475"/>
                      <a:pt x="20249" y="6809"/>
                      <a:pt x="20249" y="7200"/>
                    </a:cubicBezTo>
                    <a:cubicBezTo>
                      <a:pt x="20249" y="7200"/>
                      <a:pt x="20249" y="19199"/>
                      <a:pt x="20249" y="19199"/>
                    </a:cubicBezTo>
                    <a:close/>
                    <a:moveTo>
                      <a:pt x="19907" y="4832"/>
                    </a:moveTo>
                    <a:lnTo>
                      <a:pt x="16981" y="4254"/>
                    </a:lnTo>
                    <a:lnTo>
                      <a:pt x="16054" y="1507"/>
                    </a:lnTo>
                    <a:cubicBezTo>
                      <a:pt x="15745" y="591"/>
                      <a:pt x="15006" y="0"/>
                      <a:pt x="14174" y="0"/>
                    </a:cubicBezTo>
                    <a:lnTo>
                      <a:pt x="7424" y="0"/>
                    </a:lnTo>
                    <a:cubicBezTo>
                      <a:pt x="6593" y="0"/>
                      <a:pt x="5854" y="591"/>
                      <a:pt x="5543" y="1509"/>
                    </a:cubicBezTo>
                    <a:lnTo>
                      <a:pt x="4618" y="4254"/>
                    </a:lnTo>
                    <a:lnTo>
                      <a:pt x="1692" y="4832"/>
                    </a:lnTo>
                    <a:cubicBezTo>
                      <a:pt x="711" y="5025"/>
                      <a:pt x="0" y="6020"/>
                      <a:pt x="0" y="7200"/>
                    </a:cubicBezTo>
                    <a:lnTo>
                      <a:pt x="0" y="19199"/>
                    </a:lnTo>
                    <a:cubicBezTo>
                      <a:pt x="0" y="20523"/>
                      <a:pt x="908" y="21600"/>
                      <a:pt x="2024" y="21600"/>
                    </a:cubicBezTo>
                    <a:lnTo>
                      <a:pt x="19575" y="21600"/>
                    </a:lnTo>
                    <a:cubicBezTo>
                      <a:pt x="20691" y="21600"/>
                      <a:pt x="21600" y="20523"/>
                      <a:pt x="21600" y="19199"/>
                    </a:cubicBezTo>
                    <a:lnTo>
                      <a:pt x="21600" y="7200"/>
                    </a:lnTo>
                    <a:cubicBezTo>
                      <a:pt x="21600" y="6020"/>
                      <a:pt x="20888" y="5025"/>
                      <a:pt x="19907" y="483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1907" tIns="11907" rIns="11907" bIns="11907" anchor="ctr"/>
              <a:lstStyle/>
              <a:p>
                <a:pPr algn="ctr" defTabSz="142875" fontAlgn="base" hangingPunct="0">
                  <a:spcBef>
                    <a:spcPct val="0"/>
                  </a:spcBef>
                  <a:spcAft>
                    <a:spcPct val="0"/>
                  </a:spcAft>
                </a:pPr>
                <a:endParaRPr lang="en-US" sz="935" dirty="0">
                  <a:solidFill>
                    <a:srgbClr val="FFFFFF"/>
                  </a:solidFill>
                  <a:effectLst>
                    <a:outerShdw blurRad="38100" dist="38100" dir="2700000" algn="tl">
                      <a:srgbClr val="000000"/>
                    </a:outerShdw>
                  </a:effectLst>
                  <a:cs typeface="+mn-ea"/>
                  <a:sym typeface="+mn-lt"/>
                </a:endParaRPr>
              </a:p>
            </p:txBody>
          </p:sp>
        </p:grpSp>
      </p:grpSp>
      <p:grpSp>
        <p:nvGrpSpPr>
          <p:cNvPr id="56" name="组合 55"/>
          <p:cNvGrpSpPr/>
          <p:nvPr/>
        </p:nvGrpSpPr>
        <p:grpSpPr>
          <a:xfrm>
            <a:off x="171450" y="468189"/>
            <a:ext cx="6616971" cy="707886"/>
            <a:chOff x="171450" y="636516"/>
            <a:chExt cx="6616971" cy="707886"/>
          </a:xfrm>
        </p:grpSpPr>
        <p:sp>
          <p:nvSpPr>
            <p:cNvPr id="57" name="文本框 56"/>
            <p:cNvSpPr txBox="1"/>
            <p:nvPr/>
          </p:nvSpPr>
          <p:spPr>
            <a:xfrm>
              <a:off x="337645" y="636516"/>
              <a:ext cx="6450776" cy="707886"/>
            </a:xfrm>
            <a:prstGeom prst="rect">
              <a:avLst/>
            </a:prstGeom>
            <a:noFill/>
          </p:spPr>
          <p:txBody>
            <a:bodyPr wrap="square" rtlCol="0">
              <a:spAutoFit/>
            </a:bodyPr>
            <a:lstStyle/>
            <a:p>
              <a:r>
                <a:rPr lang="zh-CN" altLang="en-US" sz="4000" b="1" dirty="0">
                  <a:solidFill>
                    <a:schemeClr val="bg1"/>
                  </a:solidFill>
                  <a:cs typeface="+mn-ea"/>
                  <a:sym typeface="+mn-lt"/>
                </a:rPr>
                <a:t>相关标题文本</a:t>
              </a:r>
              <a:endParaRPr lang="zh-CN" altLang="en-US" sz="4000" b="1" dirty="0">
                <a:solidFill>
                  <a:schemeClr val="bg1"/>
                </a:solidFill>
                <a:cs typeface="+mn-ea"/>
                <a:sym typeface="+mn-lt"/>
              </a:endParaRPr>
            </a:p>
          </p:txBody>
        </p:sp>
        <p:sp>
          <p:nvSpPr>
            <p:cNvPr id="58" name="矩形 57"/>
            <p:cNvSpPr/>
            <p:nvPr/>
          </p:nvSpPr>
          <p:spPr>
            <a:xfrm>
              <a:off x="171450" y="718176"/>
              <a:ext cx="166195" cy="544567"/>
            </a:xfrm>
            <a:prstGeom prst="rect">
              <a:avLst/>
            </a:prstGeom>
            <a:solidFill>
              <a:srgbClr val="FF6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p14:dur="250" advClick="0" advTm="3000">
        <p:random/>
      </p:transition>
    </mc:Choice>
    <mc:Fallback>
      <p:transition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750" fill="hold"/>
                                        <p:tgtEl>
                                          <p:spTgt spid="3"/>
                                        </p:tgtEl>
                                        <p:attrNameLst>
                                          <p:attrName>ppt_x</p:attrName>
                                        </p:attrNameLst>
                                      </p:cBhvr>
                                      <p:tavLst>
                                        <p:tav tm="0">
                                          <p:val>
                                            <p:strVal val="#ppt_x"/>
                                          </p:val>
                                        </p:tav>
                                        <p:tav tm="100000">
                                          <p:val>
                                            <p:strVal val="#ppt_x"/>
                                          </p:val>
                                        </p:tav>
                                      </p:tavLst>
                                    </p:anim>
                                    <p:anim calcmode="lin" valueType="num">
                                      <p:cBhvr additive="base">
                                        <p:cTn id="8" dur="75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decel="100000" fill="hold" grpId="0" nodeType="withEffect">
                                  <p:stCondLst>
                                    <p:cond delay="75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750" fill="hold"/>
                                        <p:tgtEl>
                                          <p:spTgt spid="12"/>
                                        </p:tgtEl>
                                        <p:attrNameLst>
                                          <p:attrName>ppt_x</p:attrName>
                                        </p:attrNameLst>
                                      </p:cBhvr>
                                      <p:tavLst>
                                        <p:tav tm="0">
                                          <p:val>
                                            <p:strVal val="#ppt_x"/>
                                          </p:val>
                                        </p:tav>
                                        <p:tav tm="100000">
                                          <p:val>
                                            <p:strVal val="#ppt_x"/>
                                          </p:val>
                                        </p:tav>
                                      </p:tavLst>
                                    </p:anim>
                                    <p:anim calcmode="lin" valueType="num">
                                      <p:cBhvr additive="base">
                                        <p:cTn id="12" dur="750" fill="hold"/>
                                        <p:tgtEl>
                                          <p:spTgt spid="12"/>
                                        </p:tgtEl>
                                        <p:attrNameLst>
                                          <p:attrName>ppt_y</p:attrName>
                                        </p:attrNameLst>
                                      </p:cBhvr>
                                      <p:tavLst>
                                        <p:tav tm="0">
                                          <p:val>
                                            <p:strVal val="1+#ppt_h/2"/>
                                          </p:val>
                                        </p:tav>
                                        <p:tav tm="100000">
                                          <p:val>
                                            <p:strVal val="#ppt_y"/>
                                          </p:val>
                                        </p:tav>
                                      </p:tavLst>
                                    </p:anim>
                                  </p:childTnLst>
                                </p:cTn>
                              </p:par>
                              <p:par>
                                <p:cTn id="13" presetID="2" presetClass="entr" presetSubtype="4" decel="100000" fill="hold" nodeType="withEffect">
                                  <p:stCondLst>
                                    <p:cond delay="1250"/>
                                  </p:stCondLst>
                                  <p:childTnLst>
                                    <p:set>
                                      <p:cBhvr>
                                        <p:cTn id="14" dur="1" fill="hold">
                                          <p:stCondLst>
                                            <p:cond delay="0"/>
                                          </p:stCondLst>
                                        </p:cTn>
                                        <p:tgtEl>
                                          <p:spTgt spid="10"/>
                                        </p:tgtEl>
                                        <p:attrNameLst>
                                          <p:attrName>style.visibility</p:attrName>
                                        </p:attrNameLst>
                                      </p:cBhvr>
                                      <p:to>
                                        <p:strVal val="visible"/>
                                      </p:to>
                                    </p:set>
                                    <p:anim calcmode="lin" valueType="num">
                                      <p:cBhvr additive="base">
                                        <p:cTn id="15" dur="750" fill="hold"/>
                                        <p:tgtEl>
                                          <p:spTgt spid="10"/>
                                        </p:tgtEl>
                                        <p:attrNameLst>
                                          <p:attrName>ppt_x</p:attrName>
                                        </p:attrNameLst>
                                      </p:cBhvr>
                                      <p:tavLst>
                                        <p:tav tm="0">
                                          <p:val>
                                            <p:strVal val="#ppt_x"/>
                                          </p:val>
                                        </p:tav>
                                        <p:tav tm="100000">
                                          <p:val>
                                            <p:strVal val="#ppt_x"/>
                                          </p:val>
                                        </p:tav>
                                      </p:tavLst>
                                    </p:anim>
                                    <p:anim calcmode="lin" valueType="num">
                                      <p:cBhvr additive="base">
                                        <p:cTn id="16" dur="750" fill="hold"/>
                                        <p:tgtEl>
                                          <p:spTgt spid="10"/>
                                        </p:tgtEl>
                                        <p:attrNameLst>
                                          <p:attrName>ppt_y</p:attrName>
                                        </p:attrNameLst>
                                      </p:cBhvr>
                                      <p:tavLst>
                                        <p:tav tm="0">
                                          <p:val>
                                            <p:strVal val="1+#ppt_h/2"/>
                                          </p:val>
                                        </p:tav>
                                        <p:tav tm="100000">
                                          <p:val>
                                            <p:strVal val="#ppt_y"/>
                                          </p:val>
                                        </p:tav>
                                      </p:tavLst>
                                    </p:anim>
                                  </p:childTnLst>
                                </p:cTn>
                              </p:par>
                              <p:par>
                                <p:cTn id="17" presetID="2" presetClass="entr" presetSubtype="4" decel="100000" fill="hold" grpId="0" nodeType="withEffect">
                                  <p:stCondLst>
                                    <p:cond delay="150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750" fill="hold"/>
                                        <p:tgtEl>
                                          <p:spTgt spid="13"/>
                                        </p:tgtEl>
                                        <p:attrNameLst>
                                          <p:attrName>ppt_x</p:attrName>
                                        </p:attrNameLst>
                                      </p:cBhvr>
                                      <p:tavLst>
                                        <p:tav tm="0">
                                          <p:val>
                                            <p:strVal val="#ppt_x"/>
                                          </p:val>
                                        </p:tav>
                                        <p:tav tm="100000">
                                          <p:val>
                                            <p:strVal val="#ppt_x"/>
                                          </p:val>
                                        </p:tav>
                                      </p:tavLst>
                                    </p:anim>
                                    <p:anim calcmode="lin" valueType="num">
                                      <p:cBhvr additive="base">
                                        <p:cTn id="20" dur="75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4" decel="100000" fill="hold" nodeType="withEffect">
                                  <p:stCondLst>
                                    <p:cond delay="200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750" fill="hold"/>
                                        <p:tgtEl>
                                          <p:spTgt spid="49"/>
                                        </p:tgtEl>
                                        <p:attrNameLst>
                                          <p:attrName>ppt_x</p:attrName>
                                        </p:attrNameLst>
                                      </p:cBhvr>
                                      <p:tavLst>
                                        <p:tav tm="0">
                                          <p:val>
                                            <p:strVal val="#ppt_x"/>
                                          </p:val>
                                        </p:tav>
                                        <p:tav tm="100000">
                                          <p:val>
                                            <p:strVal val="#ppt_x"/>
                                          </p:val>
                                        </p:tav>
                                      </p:tavLst>
                                    </p:anim>
                                    <p:anim calcmode="lin" valueType="num">
                                      <p:cBhvr additive="base">
                                        <p:cTn id="24" dur="750" fill="hold"/>
                                        <p:tgtEl>
                                          <p:spTgt spid="49"/>
                                        </p:tgtEl>
                                        <p:attrNameLst>
                                          <p:attrName>ppt_y</p:attrName>
                                        </p:attrNameLst>
                                      </p:cBhvr>
                                      <p:tavLst>
                                        <p:tav tm="0">
                                          <p:val>
                                            <p:strVal val="1+#ppt_h/2"/>
                                          </p:val>
                                        </p:tav>
                                        <p:tav tm="100000">
                                          <p:val>
                                            <p:strVal val="#ppt_y"/>
                                          </p:val>
                                        </p:tav>
                                      </p:tavLst>
                                    </p:anim>
                                  </p:childTnLst>
                                </p:cTn>
                              </p:par>
                              <p:par>
                                <p:cTn id="25" presetID="2" presetClass="entr" presetSubtype="4" decel="100000" fill="hold" grpId="0" nodeType="withEffect">
                                  <p:stCondLst>
                                    <p:cond delay="225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750" fill="hold"/>
                                        <p:tgtEl>
                                          <p:spTgt spid="14"/>
                                        </p:tgtEl>
                                        <p:attrNameLst>
                                          <p:attrName>ppt_x</p:attrName>
                                        </p:attrNameLst>
                                      </p:cBhvr>
                                      <p:tavLst>
                                        <p:tav tm="0">
                                          <p:val>
                                            <p:strVal val="#ppt_x"/>
                                          </p:val>
                                        </p:tav>
                                        <p:tav tm="100000">
                                          <p:val>
                                            <p:strVal val="#ppt_x"/>
                                          </p:val>
                                        </p:tav>
                                      </p:tavLst>
                                    </p:anim>
                                    <p:anim calcmode="lin" valueType="num">
                                      <p:cBhvr additive="base">
                                        <p:cTn id="28" dur="750" fill="hold"/>
                                        <p:tgtEl>
                                          <p:spTgt spid="14"/>
                                        </p:tgtEl>
                                        <p:attrNameLst>
                                          <p:attrName>ppt_y</p:attrName>
                                        </p:attrNameLst>
                                      </p:cBhvr>
                                      <p:tavLst>
                                        <p:tav tm="0">
                                          <p:val>
                                            <p:strVal val="1+#ppt_h/2"/>
                                          </p:val>
                                        </p:tav>
                                        <p:tav tm="100000">
                                          <p:val>
                                            <p:strVal val="#ppt_y"/>
                                          </p:val>
                                        </p:tav>
                                      </p:tavLst>
                                    </p:anim>
                                  </p:childTnLst>
                                </p:cTn>
                              </p:par>
                              <p:par>
                                <p:cTn id="29" presetID="2" presetClass="entr" presetSubtype="4" decel="100000" fill="hold" nodeType="withEffect">
                                  <p:stCondLst>
                                    <p:cond delay="2750"/>
                                  </p:stCondLst>
                                  <p:childTnLst>
                                    <p:set>
                                      <p:cBhvr>
                                        <p:cTn id="30" dur="1" fill="hold">
                                          <p:stCondLst>
                                            <p:cond delay="0"/>
                                          </p:stCondLst>
                                        </p:cTn>
                                        <p:tgtEl>
                                          <p:spTgt spid="50"/>
                                        </p:tgtEl>
                                        <p:attrNameLst>
                                          <p:attrName>style.visibility</p:attrName>
                                        </p:attrNameLst>
                                      </p:cBhvr>
                                      <p:to>
                                        <p:strVal val="visible"/>
                                      </p:to>
                                    </p:set>
                                    <p:anim calcmode="lin" valueType="num">
                                      <p:cBhvr additive="base">
                                        <p:cTn id="31" dur="750" fill="hold"/>
                                        <p:tgtEl>
                                          <p:spTgt spid="50"/>
                                        </p:tgtEl>
                                        <p:attrNameLst>
                                          <p:attrName>ppt_x</p:attrName>
                                        </p:attrNameLst>
                                      </p:cBhvr>
                                      <p:tavLst>
                                        <p:tav tm="0">
                                          <p:val>
                                            <p:strVal val="#ppt_x"/>
                                          </p:val>
                                        </p:tav>
                                        <p:tav tm="100000">
                                          <p:val>
                                            <p:strVal val="#ppt_x"/>
                                          </p:val>
                                        </p:tav>
                                      </p:tavLst>
                                    </p:anim>
                                    <p:anim calcmode="lin" valueType="num">
                                      <p:cBhvr additive="base">
                                        <p:cTn id="32" dur="750" fill="hold"/>
                                        <p:tgtEl>
                                          <p:spTgt spid="50"/>
                                        </p:tgtEl>
                                        <p:attrNameLst>
                                          <p:attrName>ppt_y</p:attrName>
                                        </p:attrNameLst>
                                      </p:cBhvr>
                                      <p:tavLst>
                                        <p:tav tm="0">
                                          <p:val>
                                            <p:strVal val="1+#ppt_h/2"/>
                                          </p:val>
                                        </p:tav>
                                        <p:tav tm="100000">
                                          <p:val>
                                            <p:strVal val="#ppt_y"/>
                                          </p:val>
                                        </p:tav>
                                      </p:tavLst>
                                    </p:anim>
                                  </p:childTnLst>
                                </p:cTn>
                              </p:par>
                              <p:par>
                                <p:cTn id="33" presetID="2" presetClass="entr" presetSubtype="4" decel="100000" fill="hold" grpId="0" nodeType="withEffect">
                                  <p:stCondLst>
                                    <p:cond delay="3000"/>
                                  </p:stCondLst>
                                  <p:childTnLst>
                                    <p:set>
                                      <p:cBhvr>
                                        <p:cTn id="34" dur="1" fill="hold">
                                          <p:stCondLst>
                                            <p:cond delay="0"/>
                                          </p:stCondLst>
                                        </p:cTn>
                                        <p:tgtEl>
                                          <p:spTgt spid="15"/>
                                        </p:tgtEl>
                                        <p:attrNameLst>
                                          <p:attrName>style.visibility</p:attrName>
                                        </p:attrNameLst>
                                      </p:cBhvr>
                                      <p:to>
                                        <p:strVal val="visible"/>
                                      </p:to>
                                    </p:set>
                                    <p:anim calcmode="lin" valueType="num">
                                      <p:cBhvr additive="base">
                                        <p:cTn id="35" dur="750" fill="hold"/>
                                        <p:tgtEl>
                                          <p:spTgt spid="15"/>
                                        </p:tgtEl>
                                        <p:attrNameLst>
                                          <p:attrName>ppt_x</p:attrName>
                                        </p:attrNameLst>
                                      </p:cBhvr>
                                      <p:tavLst>
                                        <p:tav tm="0">
                                          <p:val>
                                            <p:strVal val="#ppt_x"/>
                                          </p:val>
                                        </p:tav>
                                        <p:tav tm="100000">
                                          <p:val>
                                            <p:strVal val="#ppt_x"/>
                                          </p:val>
                                        </p:tav>
                                      </p:tavLst>
                                    </p:anim>
                                    <p:anim calcmode="lin" valueType="num">
                                      <p:cBhvr additive="base">
                                        <p:cTn id="36" dur="750" fill="hold"/>
                                        <p:tgtEl>
                                          <p:spTgt spid="15"/>
                                        </p:tgtEl>
                                        <p:attrNameLst>
                                          <p:attrName>ppt_y</p:attrName>
                                        </p:attrNameLst>
                                      </p:cBhvr>
                                      <p:tavLst>
                                        <p:tav tm="0">
                                          <p:val>
                                            <p:strVal val="1+#ppt_h/2"/>
                                          </p:val>
                                        </p:tav>
                                        <p:tav tm="100000">
                                          <p:val>
                                            <p:strVal val="#ppt_y"/>
                                          </p:val>
                                        </p:tav>
                                      </p:tavLst>
                                    </p:anim>
                                  </p:childTnLst>
                                </p:cTn>
                              </p:par>
                              <p:par>
                                <p:cTn id="37" presetID="2" presetClass="entr" presetSubtype="4" decel="100000" fill="hold" nodeType="withEffect">
                                  <p:stCondLst>
                                    <p:cond delay="3500"/>
                                  </p:stCondLst>
                                  <p:childTnLst>
                                    <p:set>
                                      <p:cBhvr>
                                        <p:cTn id="38" dur="1" fill="hold">
                                          <p:stCondLst>
                                            <p:cond delay="0"/>
                                          </p:stCondLst>
                                        </p:cTn>
                                        <p:tgtEl>
                                          <p:spTgt spid="51"/>
                                        </p:tgtEl>
                                        <p:attrNameLst>
                                          <p:attrName>style.visibility</p:attrName>
                                        </p:attrNameLst>
                                      </p:cBhvr>
                                      <p:to>
                                        <p:strVal val="visible"/>
                                      </p:to>
                                    </p:set>
                                    <p:anim calcmode="lin" valueType="num">
                                      <p:cBhvr additive="base">
                                        <p:cTn id="39" dur="750" fill="hold"/>
                                        <p:tgtEl>
                                          <p:spTgt spid="51"/>
                                        </p:tgtEl>
                                        <p:attrNameLst>
                                          <p:attrName>ppt_x</p:attrName>
                                        </p:attrNameLst>
                                      </p:cBhvr>
                                      <p:tavLst>
                                        <p:tav tm="0">
                                          <p:val>
                                            <p:strVal val="#ppt_x"/>
                                          </p:val>
                                        </p:tav>
                                        <p:tav tm="100000">
                                          <p:val>
                                            <p:strVal val="#ppt_x"/>
                                          </p:val>
                                        </p:tav>
                                      </p:tavLst>
                                    </p:anim>
                                    <p:anim calcmode="lin" valueType="num">
                                      <p:cBhvr additive="base">
                                        <p:cTn id="40" dur="750" fill="hold"/>
                                        <p:tgtEl>
                                          <p:spTgt spid="51"/>
                                        </p:tgtEl>
                                        <p:attrNameLst>
                                          <p:attrName>ppt_y</p:attrName>
                                        </p:attrNameLst>
                                      </p:cBhvr>
                                      <p:tavLst>
                                        <p:tav tm="0">
                                          <p:val>
                                            <p:strVal val="1+#ppt_h/2"/>
                                          </p:val>
                                        </p:tav>
                                        <p:tav tm="100000">
                                          <p:val>
                                            <p:strVal val="#ppt_y"/>
                                          </p:val>
                                        </p:tav>
                                      </p:tavLst>
                                    </p:anim>
                                  </p:childTnLst>
                                </p:cTn>
                              </p:par>
                              <p:par>
                                <p:cTn id="41" presetID="2" presetClass="entr" presetSubtype="4" decel="100000" fill="hold" grpId="0" nodeType="withEffect">
                                  <p:stCondLst>
                                    <p:cond delay="3750"/>
                                  </p:stCondLst>
                                  <p:childTnLst>
                                    <p:set>
                                      <p:cBhvr>
                                        <p:cTn id="42" dur="1" fill="hold">
                                          <p:stCondLst>
                                            <p:cond delay="0"/>
                                          </p:stCondLst>
                                        </p:cTn>
                                        <p:tgtEl>
                                          <p:spTgt spid="16"/>
                                        </p:tgtEl>
                                        <p:attrNameLst>
                                          <p:attrName>style.visibility</p:attrName>
                                        </p:attrNameLst>
                                      </p:cBhvr>
                                      <p:to>
                                        <p:strVal val="visible"/>
                                      </p:to>
                                    </p:set>
                                    <p:anim calcmode="lin" valueType="num">
                                      <p:cBhvr additive="base">
                                        <p:cTn id="43" dur="750" fill="hold"/>
                                        <p:tgtEl>
                                          <p:spTgt spid="16"/>
                                        </p:tgtEl>
                                        <p:attrNameLst>
                                          <p:attrName>ppt_x</p:attrName>
                                        </p:attrNameLst>
                                      </p:cBhvr>
                                      <p:tavLst>
                                        <p:tav tm="0">
                                          <p:val>
                                            <p:strVal val="#ppt_x"/>
                                          </p:val>
                                        </p:tav>
                                        <p:tav tm="100000">
                                          <p:val>
                                            <p:strVal val="#ppt_x"/>
                                          </p:val>
                                        </p:tav>
                                      </p:tavLst>
                                    </p:anim>
                                    <p:anim calcmode="lin" valueType="num">
                                      <p:cBhvr additive="base">
                                        <p:cTn id="44" dur="750" fill="hold"/>
                                        <p:tgtEl>
                                          <p:spTgt spid="16"/>
                                        </p:tgtEl>
                                        <p:attrNameLst>
                                          <p:attrName>ppt_y</p:attrName>
                                        </p:attrNameLst>
                                      </p:cBhvr>
                                      <p:tavLst>
                                        <p:tav tm="0">
                                          <p:val>
                                            <p:strVal val="1+#ppt_h/2"/>
                                          </p:val>
                                        </p:tav>
                                        <p:tav tm="100000">
                                          <p:val>
                                            <p:strVal val="#ppt_y"/>
                                          </p:val>
                                        </p:tav>
                                      </p:tavLst>
                                    </p:anim>
                                  </p:childTnLst>
                                </p:cTn>
                              </p:par>
                              <p:par>
                                <p:cTn id="45" presetID="2" presetClass="entr" presetSubtype="4" decel="100000" fill="hold" nodeType="withEffect">
                                  <p:stCondLst>
                                    <p:cond delay="4250"/>
                                  </p:stCondLst>
                                  <p:childTnLst>
                                    <p:set>
                                      <p:cBhvr>
                                        <p:cTn id="46" dur="1" fill="hold">
                                          <p:stCondLst>
                                            <p:cond delay="0"/>
                                          </p:stCondLst>
                                        </p:cTn>
                                        <p:tgtEl>
                                          <p:spTgt spid="52"/>
                                        </p:tgtEl>
                                        <p:attrNameLst>
                                          <p:attrName>style.visibility</p:attrName>
                                        </p:attrNameLst>
                                      </p:cBhvr>
                                      <p:to>
                                        <p:strVal val="visible"/>
                                      </p:to>
                                    </p:set>
                                    <p:anim calcmode="lin" valueType="num">
                                      <p:cBhvr additive="base">
                                        <p:cTn id="47" dur="750" fill="hold"/>
                                        <p:tgtEl>
                                          <p:spTgt spid="52"/>
                                        </p:tgtEl>
                                        <p:attrNameLst>
                                          <p:attrName>ppt_x</p:attrName>
                                        </p:attrNameLst>
                                      </p:cBhvr>
                                      <p:tavLst>
                                        <p:tav tm="0">
                                          <p:val>
                                            <p:strVal val="#ppt_x"/>
                                          </p:val>
                                        </p:tav>
                                        <p:tav tm="100000">
                                          <p:val>
                                            <p:strVal val="#ppt_x"/>
                                          </p:val>
                                        </p:tav>
                                      </p:tavLst>
                                    </p:anim>
                                    <p:anim calcmode="lin" valueType="num">
                                      <p:cBhvr additive="base">
                                        <p:cTn id="48" dur="750" fill="hold"/>
                                        <p:tgtEl>
                                          <p:spTgt spid="52"/>
                                        </p:tgtEl>
                                        <p:attrNameLst>
                                          <p:attrName>ppt_y</p:attrName>
                                        </p:attrNameLst>
                                      </p:cBhvr>
                                      <p:tavLst>
                                        <p:tav tm="0">
                                          <p:val>
                                            <p:strVal val="1+#ppt_h/2"/>
                                          </p:val>
                                        </p:tav>
                                        <p:tav tm="100000">
                                          <p:val>
                                            <p:strVal val="#ppt_y"/>
                                          </p:val>
                                        </p:tav>
                                      </p:tavLst>
                                    </p:anim>
                                  </p:childTnLst>
                                </p:cTn>
                              </p:par>
                              <p:par>
                                <p:cTn id="49" presetID="2" presetClass="entr" presetSubtype="4" decel="100000" fill="hold" grpId="0" nodeType="withEffect">
                                  <p:stCondLst>
                                    <p:cond delay="4500"/>
                                  </p:stCondLst>
                                  <p:childTnLst>
                                    <p:set>
                                      <p:cBhvr>
                                        <p:cTn id="50" dur="1" fill="hold">
                                          <p:stCondLst>
                                            <p:cond delay="0"/>
                                          </p:stCondLst>
                                        </p:cTn>
                                        <p:tgtEl>
                                          <p:spTgt spid="17"/>
                                        </p:tgtEl>
                                        <p:attrNameLst>
                                          <p:attrName>style.visibility</p:attrName>
                                        </p:attrNameLst>
                                      </p:cBhvr>
                                      <p:to>
                                        <p:strVal val="visible"/>
                                      </p:to>
                                    </p:set>
                                    <p:anim calcmode="lin" valueType="num">
                                      <p:cBhvr additive="base">
                                        <p:cTn id="51" dur="750" fill="hold"/>
                                        <p:tgtEl>
                                          <p:spTgt spid="17"/>
                                        </p:tgtEl>
                                        <p:attrNameLst>
                                          <p:attrName>ppt_x</p:attrName>
                                        </p:attrNameLst>
                                      </p:cBhvr>
                                      <p:tavLst>
                                        <p:tav tm="0">
                                          <p:val>
                                            <p:strVal val="#ppt_x"/>
                                          </p:val>
                                        </p:tav>
                                        <p:tav tm="100000">
                                          <p:val>
                                            <p:strVal val="#ppt_x"/>
                                          </p:val>
                                        </p:tav>
                                      </p:tavLst>
                                    </p:anim>
                                    <p:anim calcmode="lin" valueType="num">
                                      <p:cBhvr additive="base">
                                        <p:cTn id="52" dur="750" fill="hold"/>
                                        <p:tgtEl>
                                          <p:spTgt spid="17"/>
                                        </p:tgtEl>
                                        <p:attrNameLst>
                                          <p:attrName>ppt_y</p:attrName>
                                        </p:attrNameLst>
                                      </p:cBhvr>
                                      <p:tavLst>
                                        <p:tav tm="0">
                                          <p:val>
                                            <p:strVal val="1+#ppt_h/2"/>
                                          </p:val>
                                        </p:tav>
                                        <p:tav tm="100000">
                                          <p:val>
                                            <p:strVal val="#ppt_y"/>
                                          </p:val>
                                        </p:tav>
                                      </p:tavLst>
                                    </p:anim>
                                  </p:childTnLst>
                                </p:cTn>
                              </p:par>
                              <p:par>
                                <p:cTn id="53" presetID="53" presetClass="entr" presetSubtype="16" fill="hold" grpId="0" nodeType="withEffect">
                                  <p:stCondLst>
                                    <p:cond delay="5250"/>
                                  </p:stCondLst>
                                  <p:childTnLst>
                                    <p:set>
                                      <p:cBhvr>
                                        <p:cTn id="54" dur="1" fill="hold">
                                          <p:stCondLst>
                                            <p:cond delay="0"/>
                                          </p:stCondLst>
                                        </p:cTn>
                                        <p:tgtEl>
                                          <p:spTgt spid="11"/>
                                        </p:tgtEl>
                                        <p:attrNameLst>
                                          <p:attrName>style.visibility</p:attrName>
                                        </p:attrNameLst>
                                      </p:cBhvr>
                                      <p:to>
                                        <p:strVal val="visible"/>
                                      </p:to>
                                    </p:set>
                                    <p:anim calcmode="lin" valueType="num">
                                      <p:cBhvr>
                                        <p:cTn id="55" dur="500" fill="hold"/>
                                        <p:tgtEl>
                                          <p:spTgt spid="11"/>
                                        </p:tgtEl>
                                        <p:attrNameLst>
                                          <p:attrName>ppt_w</p:attrName>
                                        </p:attrNameLst>
                                      </p:cBhvr>
                                      <p:tavLst>
                                        <p:tav tm="0">
                                          <p:val>
                                            <p:fltVal val="0"/>
                                          </p:val>
                                        </p:tav>
                                        <p:tav tm="100000">
                                          <p:val>
                                            <p:strVal val="#ppt_w"/>
                                          </p:val>
                                        </p:tav>
                                      </p:tavLst>
                                    </p:anim>
                                    <p:anim calcmode="lin" valueType="num">
                                      <p:cBhvr>
                                        <p:cTn id="56" dur="500" fill="hold"/>
                                        <p:tgtEl>
                                          <p:spTgt spid="11"/>
                                        </p:tgtEl>
                                        <p:attrNameLst>
                                          <p:attrName>ppt_h</p:attrName>
                                        </p:attrNameLst>
                                      </p:cBhvr>
                                      <p:tavLst>
                                        <p:tav tm="0">
                                          <p:val>
                                            <p:fltVal val="0"/>
                                          </p:val>
                                        </p:tav>
                                        <p:tav tm="100000">
                                          <p:val>
                                            <p:strVal val="#ppt_h"/>
                                          </p:val>
                                        </p:tav>
                                      </p:tavLst>
                                    </p:anim>
                                    <p:animEffect transition="in" filter="fade">
                                      <p:cBhvr>
                                        <p:cTn id="57" dur="500"/>
                                        <p:tgtEl>
                                          <p:spTgt spid="11"/>
                                        </p:tgtEl>
                                      </p:cBhvr>
                                    </p:animEffect>
                                  </p:childTnLst>
                                </p:cTn>
                              </p:par>
                              <p:par>
                                <p:cTn id="58" presetID="16" presetClass="entr" presetSubtype="21" fill="hold" nodeType="withEffect">
                                  <p:stCondLst>
                                    <p:cond delay="0"/>
                                  </p:stCondLst>
                                  <p:childTnLst>
                                    <p:set>
                                      <p:cBhvr>
                                        <p:cTn id="59" dur="1" fill="hold">
                                          <p:stCondLst>
                                            <p:cond delay="0"/>
                                          </p:stCondLst>
                                        </p:cTn>
                                        <p:tgtEl>
                                          <p:spTgt spid="56"/>
                                        </p:tgtEl>
                                        <p:attrNameLst>
                                          <p:attrName>style.visibility</p:attrName>
                                        </p:attrNameLst>
                                      </p:cBhvr>
                                      <p:to>
                                        <p:strVal val="visible"/>
                                      </p:to>
                                    </p:set>
                                    <p:animEffect transition="in" filter="barn(inVertical)">
                                      <p:cBhvr>
                                        <p:cTn id="60"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p:bldP spid="13" grpId="0"/>
      <p:bldP spid="14" grpId="0"/>
      <p:bldP spid="15" grpId="0"/>
      <p:bldP spid="16" grpId="0"/>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75" name="PA_椭圆 43"/>
          <p:cNvSpPr>
            <a:spLocks noChangeArrowheads="1"/>
          </p:cNvSpPr>
          <p:nvPr>
            <p:custDataLst>
              <p:tags r:id="rId1"/>
            </p:custDataLst>
          </p:nvPr>
        </p:nvSpPr>
        <p:spPr bwMode="auto">
          <a:xfrm>
            <a:off x="971551" y="3429001"/>
            <a:ext cx="1439333" cy="1444012"/>
          </a:xfrm>
          <a:prstGeom prst="ellipse">
            <a:avLst/>
          </a:prstGeom>
          <a:solidFill>
            <a:srgbClr val="6495A3"/>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zh-CN" altLang="en-US" sz="1335">
              <a:solidFill>
                <a:srgbClr val="FFFFFF"/>
              </a:solidFill>
              <a:cs typeface="+mn-ea"/>
              <a:sym typeface="+mn-lt"/>
            </a:endParaRPr>
          </a:p>
        </p:txBody>
      </p:sp>
      <p:sp>
        <p:nvSpPr>
          <p:cNvPr id="44076" name="PA_椭圆 44"/>
          <p:cNvSpPr>
            <a:spLocks noChangeArrowheads="1"/>
          </p:cNvSpPr>
          <p:nvPr>
            <p:custDataLst>
              <p:tags r:id="rId2"/>
            </p:custDataLst>
          </p:nvPr>
        </p:nvSpPr>
        <p:spPr bwMode="auto">
          <a:xfrm>
            <a:off x="2573867" y="3429001"/>
            <a:ext cx="1439333" cy="1444012"/>
          </a:xfrm>
          <a:prstGeom prst="ellipse">
            <a:avLst/>
          </a:prstGeom>
          <a:solidFill>
            <a:srgbClr val="FF6F41"/>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zh-CN" altLang="en-US" sz="1335">
              <a:solidFill>
                <a:srgbClr val="FFFFFF"/>
              </a:solidFill>
              <a:cs typeface="+mn-ea"/>
              <a:sym typeface="+mn-lt"/>
            </a:endParaRPr>
          </a:p>
        </p:txBody>
      </p:sp>
      <p:sp>
        <p:nvSpPr>
          <p:cNvPr id="44077" name="PA_椭圆 45"/>
          <p:cNvSpPr>
            <a:spLocks noChangeArrowheads="1"/>
          </p:cNvSpPr>
          <p:nvPr>
            <p:custDataLst>
              <p:tags r:id="rId3"/>
            </p:custDataLst>
          </p:nvPr>
        </p:nvSpPr>
        <p:spPr bwMode="auto">
          <a:xfrm>
            <a:off x="4176184" y="3429001"/>
            <a:ext cx="1439333" cy="1444012"/>
          </a:xfrm>
          <a:prstGeom prst="ellipse">
            <a:avLst/>
          </a:prstGeom>
          <a:solidFill>
            <a:srgbClr val="6495A3"/>
          </a:solidFill>
          <a:ln>
            <a:noFill/>
          </a:ln>
          <a:effectLst>
            <a:outerShdw blurRad="190500" dist="63500" dir="3300000" algn="tl" rotWithShape="0">
              <a:schemeClr val="tx1">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200"/>
            <a:endParaRPr lang="zh-CN" altLang="en-US" sz="1335">
              <a:solidFill>
                <a:srgbClr val="FFFFFF"/>
              </a:solidFill>
              <a:cs typeface="+mn-ea"/>
              <a:sym typeface="+mn-lt"/>
            </a:endParaRPr>
          </a:p>
        </p:txBody>
      </p:sp>
      <p:sp>
        <p:nvSpPr>
          <p:cNvPr id="44078" name="1"/>
          <p:cNvSpPr>
            <a:spLocks noChangeArrowheads="1"/>
          </p:cNvSpPr>
          <p:nvPr>
            <p:custDataLst>
              <p:tags r:id="rId4"/>
            </p:custDataLst>
          </p:nvPr>
        </p:nvSpPr>
        <p:spPr bwMode="auto">
          <a:xfrm>
            <a:off x="937686" y="5387522"/>
            <a:ext cx="4703233" cy="419229"/>
          </a:xfrm>
          <a:prstGeom prst="rect">
            <a:avLst/>
          </a:prstGeom>
          <a:solidFill>
            <a:schemeClr val="bg1">
              <a:lumMod val="95000"/>
            </a:schemeClr>
          </a:solidFill>
          <a:ln>
            <a:noFill/>
          </a:ln>
        </p:spPr>
        <p:txBody>
          <a:bodyPr/>
          <a:lstStyle/>
          <a:p>
            <a:pPr defTabSz="1219200"/>
            <a:endParaRPr lang="zh-CN" altLang="en-US" sz="2400">
              <a:solidFill>
                <a:srgbClr val="333333"/>
              </a:solidFill>
              <a:cs typeface="+mn-ea"/>
              <a:sym typeface="+mn-lt"/>
            </a:endParaRPr>
          </a:p>
        </p:txBody>
      </p:sp>
      <p:sp>
        <p:nvSpPr>
          <p:cNvPr id="44079" name="1"/>
          <p:cNvSpPr>
            <a:spLocks noChangeArrowheads="1"/>
          </p:cNvSpPr>
          <p:nvPr>
            <p:custDataLst>
              <p:tags r:id="rId5"/>
            </p:custDataLst>
          </p:nvPr>
        </p:nvSpPr>
        <p:spPr bwMode="auto">
          <a:xfrm>
            <a:off x="937684" y="5387522"/>
            <a:ext cx="414867" cy="419229"/>
          </a:xfrm>
          <a:prstGeom prst="rect">
            <a:avLst/>
          </a:prstGeom>
          <a:solidFill>
            <a:srgbClr val="3BACD8"/>
          </a:solidFill>
          <a:ln>
            <a:noFill/>
          </a:ln>
        </p:spPr>
        <p:txBody>
          <a:bodyPr/>
          <a:lstStyle/>
          <a:p>
            <a:pPr defTabSz="1219200"/>
            <a:endParaRPr lang="zh-CN" altLang="en-US" sz="2400">
              <a:solidFill>
                <a:srgbClr val="333333"/>
              </a:solidFill>
              <a:cs typeface="+mn-ea"/>
              <a:sym typeface="+mn-lt"/>
            </a:endParaRPr>
          </a:p>
        </p:txBody>
      </p:sp>
      <p:grpSp>
        <p:nvGrpSpPr>
          <p:cNvPr id="44090" name="1"/>
          <p:cNvGrpSpPr/>
          <p:nvPr>
            <p:custDataLst>
              <p:tags r:id="rId6"/>
            </p:custDataLst>
          </p:nvPr>
        </p:nvGrpSpPr>
        <p:grpSpPr bwMode="auto">
          <a:xfrm>
            <a:off x="4720169" y="3784711"/>
            <a:ext cx="351367" cy="368413"/>
            <a:chOff x="2352" y="1832"/>
            <a:chExt cx="166" cy="174"/>
          </a:xfrm>
        </p:grpSpPr>
        <p:sp>
          <p:nvSpPr>
            <p:cNvPr id="44080" name="1"/>
            <p:cNvSpPr/>
            <p:nvPr/>
          </p:nvSpPr>
          <p:spPr bwMode="auto">
            <a:xfrm>
              <a:off x="2352" y="1832"/>
              <a:ext cx="166" cy="14"/>
            </a:xfrm>
            <a:custGeom>
              <a:avLst/>
              <a:gdLst>
                <a:gd name="T0" fmla="*/ 79 w 82"/>
                <a:gd name="T1" fmla="*/ 0 h 7"/>
                <a:gd name="T2" fmla="*/ 3 w 82"/>
                <a:gd name="T3" fmla="*/ 0 h 7"/>
                <a:gd name="T4" fmla="*/ 0 w 82"/>
                <a:gd name="T5" fmla="*/ 4 h 7"/>
                <a:gd name="T6" fmla="*/ 3 w 82"/>
                <a:gd name="T7" fmla="*/ 7 h 7"/>
                <a:gd name="T8" fmla="*/ 79 w 82"/>
                <a:gd name="T9" fmla="*/ 7 h 7"/>
                <a:gd name="T10" fmla="*/ 82 w 82"/>
                <a:gd name="T11" fmla="*/ 4 h 7"/>
                <a:gd name="T12" fmla="*/ 79 w 82"/>
                <a:gd name="T13" fmla="*/ 0 h 7"/>
              </a:gdLst>
              <a:ahLst/>
              <a:cxnLst>
                <a:cxn ang="0">
                  <a:pos x="T0" y="T1"/>
                </a:cxn>
                <a:cxn ang="0">
                  <a:pos x="T2" y="T3"/>
                </a:cxn>
                <a:cxn ang="0">
                  <a:pos x="T4" y="T5"/>
                </a:cxn>
                <a:cxn ang="0">
                  <a:pos x="T6" y="T7"/>
                </a:cxn>
                <a:cxn ang="0">
                  <a:pos x="T8" y="T9"/>
                </a:cxn>
                <a:cxn ang="0">
                  <a:pos x="T10" y="T11"/>
                </a:cxn>
                <a:cxn ang="0">
                  <a:pos x="T12" y="T13"/>
                </a:cxn>
              </a:cxnLst>
              <a:rect l="0" t="0" r="r" b="b"/>
              <a:pathLst>
                <a:path w="82" h="7">
                  <a:moveTo>
                    <a:pt x="79" y="0"/>
                  </a:moveTo>
                  <a:cubicBezTo>
                    <a:pt x="3" y="0"/>
                    <a:pt x="3" y="0"/>
                    <a:pt x="3" y="0"/>
                  </a:cubicBezTo>
                  <a:cubicBezTo>
                    <a:pt x="1" y="0"/>
                    <a:pt x="0" y="2"/>
                    <a:pt x="0" y="4"/>
                  </a:cubicBezTo>
                  <a:cubicBezTo>
                    <a:pt x="0" y="6"/>
                    <a:pt x="1" y="7"/>
                    <a:pt x="3" y="7"/>
                  </a:cubicBezTo>
                  <a:cubicBezTo>
                    <a:pt x="79" y="7"/>
                    <a:pt x="79" y="7"/>
                    <a:pt x="79" y="7"/>
                  </a:cubicBezTo>
                  <a:cubicBezTo>
                    <a:pt x="81" y="7"/>
                    <a:pt x="82" y="6"/>
                    <a:pt x="82" y="4"/>
                  </a:cubicBezTo>
                  <a:cubicBezTo>
                    <a:pt x="82" y="2"/>
                    <a:pt x="81" y="0"/>
                    <a:pt x="79"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1219200"/>
              <a:endParaRPr lang="zh-CN" altLang="en-US" sz="2400">
                <a:solidFill>
                  <a:srgbClr val="333333"/>
                </a:solidFill>
                <a:cs typeface="+mn-ea"/>
                <a:sym typeface="+mn-lt"/>
              </a:endParaRPr>
            </a:p>
          </p:txBody>
        </p:sp>
        <p:sp>
          <p:nvSpPr>
            <p:cNvPr id="44081" name="1"/>
            <p:cNvSpPr/>
            <p:nvPr/>
          </p:nvSpPr>
          <p:spPr bwMode="auto">
            <a:xfrm>
              <a:off x="2368" y="1866"/>
              <a:ext cx="134" cy="87"/>
            </a:xfrm>
            <a:custGeom>
              <a:avLst/>
              <a:gdLst>
                <a:gd name="T0" fmla="*/ 63 w 66"/>
                <a:gd name="T1" fmla="*/ 0 h 43"/>
                <a:gd name="T2" fmla="*/ 59 w 66"/>
                <a:gd name="T3" fmla="*/ 3 h 43"/>
                <a:gd name="T4" fmla="*/ 59 w 66"/>
                <a:gd name="T5" fmla="*/ 32 h 43"/>
                <a:gd name="T6" fmla="*/ 55 w 66"/>
                <a:gd name="T7" fmla="*/ 36 h 43"/>
                <a:gd name="T8" fmla="*/ 11 w 66"/>
                <a:gd name="T9" fmla="*/ 36 h 43"/>
                <a:gd name="T10" fmla="*/ 7 w 66"/>
                <a:gd name="T11" fmla="*/ 32 h 43"/>
                <a:gd name="T12" fmla="*/ 7 w 66"/>
                <a:gd name="T13" fmla="*/ 3 h 43"/>
                <a:gd name="T14" fmla="*/ 3 w 66"/>
                <a:gd name="T15" fmla="*/ 0 h 43"/>
                <a:gd name="T16" fmla="*/ 0 w 66"/>
                <a:gd name="T17" fmla="*/ 3 h 43"/>
                <a:gd name="T18" fmla="*/ 0 w 66"/>
                <a:gd name="T19" fmla="*/ 32 h 43"/>
                <a:gd name="T20" fmla="*/ 11 w 66"/>
                <a:gd name="T21" fmla="*/ 43 h 43"/>
                <a:gd name="T22" fmla="*/ 55 w 66"/>
                <a:gd name="T23" fmla="*/ 43 h 43"/>
                <a:gd name="T24" fmla="*/ 66 w 66"/>
                <a:gd name="T25" fmla="*/ 32 h 43"/>
                <a:gd name="T26" fmla="*/ 66 w 66"/>
                <a:gd name="T27" fmla="*/ 3 h 43"/>
                <a:gd name="T28" fmla="*/ 63 w 66"/>
                <a:gd name="T29"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6" h="43">
                  <a:moveTo>
                    <a:pt x="63" y="0"/>
                  </a:moveTo>
                  <a:cubicBezTo>
                    <a:pt x="61" y="0"/>
                    <a:pt x="59" y="1"/>
                    <a:pt x="59" y="3"/>
                  </a:cubicBezTo>
                  <a:cubicBezTo>
                    <a:pt x="59" y="32"/>
                    <a:pt x="59" y="32"/>
                    <a:pt x="59" y="32"/>
                  </a:cubicBezTo>
                  <a:cubicBezTo>
                    <a:pt x="59" y="34"/>
                    <a:pt x="57" y="36"/>
                    <a:pt x="55" y="36"/>
                  </a:cubicBezTo>
                  <a:cubicBezTo>
                    <a:pt x="11" y="36"/>
                    <a:pt x="11" y="36"/>
                    <a:pt x="11" y="36"/>
                  </a:cubicBezTo>
                  <a:cubicBezTo>
                    <a:pt x="9" y="36"/>
                    <a:pt x="7" y="34"/>
                    <a:pt x="7" y="32"/>
                  </a:cubicBezTo>
                  <a:cubicBezTo>
                    <a:pt x="7" y="3"/>
                    <a:pt x="7" y="3"/>
                    <a:pt x="7" y="3"/>
                  </a:cubicBezTo>
                  <a:cubicBezTo>
                    <a:pt x="7" y="1"/>
                    <a:pt x="5" y="0"/>
                    <a:pt x="3" y="0"/>
                  </a:cubicBezTo>
                  <a:cubicBezTo>
                    <a:pt x="1" y="0"/>
                    <a:pt x="0" y="1"/>
                    <a:pt x="0" y="3"/>
                  </a:cubicBezTo>
                  <a:cubicBezTo>
                    <a:pt x="0" y="32"/>
                    <a:pt x="0" y="32"/>
                    <a:pt x="0" y="32"/>
                  </a:cubicBezTo>
                  <a:cubicBezTo>
                    <a:pt x="0" y="38"/>
                    <a:pt x="5" y="43"/>
                    <a:pt x="11" y="43"/>
                  </a:cubicBezTo>
                  <a:cubicBezTo>
                    <a:pt x="55" y="43"/>
                    <a:pt x="55" y="43"/>
                    <a:pt x="55" y="43"/>
                  </a:cubicBezTo>
                  <a:cubicBezTo>
                    <a:pt x="61" y="43"/>
                    <a:pt x="66" y="38"/>
                    <a:pt x="66" y="32"/>
                  </a:cubicBezTo>
                  <a:cubicBezTo>
                    <a:pt x="66" y="3"/>
                    <a:pt x="66" y="3"/>
                    <a:pt x="66" y="3"/>
                  </a:cubicBezTo>
                  <a:cubicBezTo>
                    <a:pt x="66" y="1"/>
                    <a:pt x="65" y="0"/>
                    <a:pt x="63"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1219200"/>
              <a:endParaRPr lang="zh-CN" altLang="en-US" sz="2400">
                <a:solidFill>
                  <a:srgbClr val="333333"/>
                </a:solidFill>
                <a:cs typeface="+mn-ea"/>
                <a:sym typeface="+mn-lt"/>
              </a:endParaRPr>
            </a:p>
          </p:txBody>
        </p:sp>
        <p:sp>
          <p:nvSpPr>
            <p:cNvPr id="44082" name="1"/>
            <p:cNvSpPr/>
            <p:nvPr/>
          </p:nvSpPr>
          <p:spPr bwMode="auto">
            <a:xfrm>
              <a:off x="2402" y="1895"/>
              <a:ext cx="15" cy="28"/>
            </a:xfrm>
            <a:custGeom>
              <a:avLst/>
              <a:gdLst>
                <a:gd name="T0" fmla="*/ 7 w 7"/>
                <a:gd name="T1" fmla="*/ 10 h 14"/>
                <a:gd name="T2" fmla="*/ 7 w 7"/>
                <a:gd name="T3" fmla="*/ 4 h 14"/>
                <a:gd name="T4" fmla="*/ 3 w 7"/>
                <a:gd name="T5" fmla="*/ 0 h 14"/>
                <a:gd name="T6" fmla="*/ 0 w 7"/>
                <a:gd name="T7" fmla="*/ 4 h 14"/>
                <a:gd name="T8" fmla="*/ 0 w 7"/>
                <a:gd name="T9" fmla="*/ 10 h 14"/>
                <a:gd name="T10" fmla="*/ 3 w 7"/>
                <a:gd name="T11" fmla="*/ 14 h 14"/>
                <a:gd name="T12" fmla="*/ 7 w 7"/>
                <a:gd name="T13" fmla="*/ 10 h 14"/>
              </a:gdLst>
              <a:ahLst/>
              <a:cxnLst>
                <a:cxn ang="0">
                  <a:pos x="T0" y="T1"/>
                </a:cxn>
                <a:cxn ang="0">
                  <a:pos x="T2" y="T3"/>
                </a:cxn>
                <a:cxn ang="0">
                  <a:pos x="T4" y="T5"/>
                </a:cxn>
                <a:cxn ang="0">
                  <a:pos x="T6" y="T7"/>
                </a:cxn>
                <a:cxn ang="0">
                  <a:pos x="T8" y="T9"/>
                </a:cxn>
                <a:cxn ang="0">
                  <a:pos x="T10" y="T11"/>
                </a:cxn>
                <a:cxn ang="0">
                  <a:pos x="T12" y="T13"/>
                </a:cxn>
              </a:cxnLst>
              <a:rect l="0" t="0" r="r" b="b"/>
              <a:pathLst>
                <a:path w="7" h="14">
                  <a:moveTo>
                    <a:pt x="7" y="10"/>
                  </a:moveTo>
                  <a:cubicBezTo>
                    <a:pt x="7" y="4"/>
                    <a:pt x="7" y="4"/>
                    <a:pt x="7" y="4"/>
                  </a:cubicBezTo>
                  <a:cubicBezTo>
                    <a:pt x="7" y="2"/>
                    <a:pt x="5" y="0"/>
                    <a:pt x="3" y="0"/>
                  </a:cubicBezTo>
                  <a:cubicBezTo>
                    <a:pt x="1" y="0"/>
                    <a:pt x="0" y="2"/>
                    <a:pt x="0" y="4"/>
                  </a:cubicBezTo>
                  <a:cubicBezTo>
                    <a:pt x="0" y="10"/>
                    <a:pt x="0" y="10"/>
                    <a:pt x="0" y="10"/>
                  </a:cubicBezTo>
                  <a:cubicBezTo>
                    <a:pt x="0" y="12"/>
                    <a:pt x="1" y="14"/>
                    <a:pt x="3" y="14"/>
                  </a:cubicBezTo>
                  <a:cubicBezTo>
                    <a:pt x="5" y="14"/>
                    <a:pt x="7" y="12"/>
                    <a:pt x="7" y="1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1219200"/>
              <a:endParaRPr lang="zh-CN" altLang="en-US" sz="2400">
                <a:solidFill>
                  <a:srgbClr val="333333"/>
                </a:solidFill>
                <a:cs typeface="+mn-ea"/>
                <a:sym typeface="+mn-lt"/>
              </a:endParaRPr>
            </a:p>
          </p:txBody>
        </p:sp>
        <p:sp>
          <p:nvSpPr>
            <p:cNvPr id="44083" name="1"/>
            <p:cNvSpPr/>
            <p:nvPr/>
          </p:nvSpPr>
          <p:spPr bwMode="auto">
            <a:xfrm>
              <a:off x="2427" y="1868"/>
              <a:ext cx="16" cy="55"/>
            </a:xfrm>
            <a:custGeom>
              <a:avLst/>
              <a:gdLst>
                <a:gd name="T0" fmla="*/ 8 w 8"/>
                <a:gd name="T1" fmla="*/ 23 h 27"/>
                <a:gd name="T2" fmla="*/ 8 w 8"/>
                <a:gd name="T3" fmla="*/ 3 h 27"/>
                <a:gd name="T4" fmla="*/ 4 w 8"/>
                <a:gd name="T5" fmla="*/ 0 h 27"/>
                <a:gd name="T6" fmla="*/ 0 w 8"/>
                <a:gd name="T7" fmla="*/ 3 h 27"/>
                <a:gd name="T8" fmla="*/ 0 w 8"/>
                <a:gd name="T9" fmla="*/ 23 h 27"/>
                <a:gd name="T10" fmla="*/ 4 w 8"/>
                <a:gd name="T11" fmla="*/ 27 h 27"/>
                <a:gd name="T12" fmla="*/ 8 w 8"/>
                <a:gd name="T13" fmla="*/ 23 h 27"/>
              </a:gdLst>
              <a:ahLst/>
              <a:cxnLst>
                <a:cxn ang="0">
                  <a:pos x="T0" y="T1"/>
                </a:cxn>
                <a:cxn ang="0">
                  <a:pos x="T2" y="T3"/>
                </a:cxn>
                <a:cxn ang="0">
                  <a:pos x="T4" y="T5"/>
                </a:cxn>
                <a:cxn ang="0">
                  <a:pos x="T6" y="T7"/>
                </a:cxn>
                <a:cxn ang="0">
                  <a:pos x="T8" y="T9"/>
                </a:cxn>
                <a:cxn ang="0">
                  <a:pos x="T10" y="T11"/>
                </a:cxn>
                <a:cxn ang="0">
                  <a:pos x="T12" y="T13"/>
                </a:cxn>
              </a:cxnLst>
              <a:rect l="0" t="0" r="r" b="b"/>
              <a:pathLst>
                <a:path w="8" h="27">
                  <a:moveTo>
                    <a:pt x="8" y="23"/>
                  </a:moveTo>
                  <a:cubicBezTo>
                    <a:pt x="8" y="3"/>
                    <a:pt x="8" y="3"/>
                    <a:pt x="8" y="3"/>
                  </a:cubicBezTo>
                  <a:cubicBezTo>
                    <a:pt x="8" y="1"/>
                    <a:pt x="6" y="0"/>
                    <a:pt x="4" y="0"/>
                  </a:cubicBezTo>
                  <a:cubicBezTo>
                    <a:pt x="2" y="0"/>
                    <a:pt x="0" y="1"/>
                    <a:pt x="0" y="3"/>
                  </a:cubicBezTo>
                  <a:cubicBezTo>
                    <a:pt x="0" y="23"/>
                    <a:pt x="0" y="23"/>
                    <a:pt x="0" y="23"/>
                  </a:cubicBezTo>
                  <a:cubicBezTo>
                    <a:pt x="0" y="25"/>
                    <a:pt x="2" y="27"/>
                    <a:pt x="4" y="27"/>
                  </a:cubicBezTo>
                  <a:cubicBezTo>
                    <a:pt x="6" y="27"/>
                    <a:pt x="8" y="25"/>
                    <a:pt x="8" y="23"/>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1219200"/>
              <a:endParaRPr lang="zh-CN" altLang="en-US" sz="2400">
                <a:solidFill>
                  <a:srgbClr val="333333"/>
                </a:solidFill>
                <a:cs typeface="+mn-ea"/>
                <a:sym typeface="+mn-lt"/>
              </a:endParaRPr>
            </a:p>
          </p:txBody>
        </p:sp>
        <p:sp>
          <p:nvSpPr>
            <p:cNvPr id="44084" name="1"/>
            <p:cNvSpPr/>
            <p:nvPr/>
          </p:nvSpPr>
          <p:spPr bwMode="auto">
            <a:xfrm>
              <a:off x="2453" y="1881"/>
              <a:ext cx="14" cy="42"/>
            </a:xfrm>
            <a:custGeom>
              <a:avLst/>
              <a:gdLst>
                <a:gd name="T0" fmla="*/ 7 w 7"/>
                <a:gd name="T1" fmla="*/ 17 h 21"/>
                <a:gd name="T2" fmla="*/ 7 w 7"/>
                <a:gd name="T3" fmla="*/ 4 h 21"/>
                <a:gd name="T4" fmla="*/ 4 w 7"/>
                <a:gd name="T5" fmla="*/ 0 h 21"/>
                <a:gd name="T6" fmla="*/ 0 w 7"/>
                <a:gd name="T7" fmla="*/ 4 h 21"/>
                <a:gd name="T8" fmla="*/ 0 w 7"/>
                <a:gd name="T9" fmla="*/ 17 h 21"/>
                <a:gd name="T10" fmla="*/ 4 w 7"/>
                <a:gd name="T11" fmla="*/ 21 h 21"/>
                <a:gd name="T12" fmla="*/ 7 w 7"/>
                <a:gd name="T13" fmla="*/ 17 h 21"/>
              </a:gdLst>
              <a:ahLst/>
              <a:cxnLst>
                <a:cxn ang="0">
                  <a:pos x="T0" y="T1"/>
                </a:cxn>
                <a:cxn ang="0">
                  <a:pos x="T2" y="T3"/>
                </a:cxn>
                <a:cxn ang="0">
                  <a:pos x="T4" y="T5"/>
                </a:cxn>
                <a:cxn ang="0">
                  <a:pos x="T6" y="T7"/>
                </a:cxn>
                <a:cxn ang="0">
                  <a:pos x="T8" y="T9"/>
                </a:cxn>
                <a:cxn ang="0">
                  <a:pos x="T10" y="T11"/>
                </a:cxn>
                <a:cxn ang="0">
                  <a:pos x="T12" y="T13"/>
                </a:cxn>
              </a:cxnLst>
              <a:rect l="0" t="0" r="r" b="b"/>
              <a:pathLst>
                <a:path w="7" h="21">
                  <a:moveTo>
                    <a:pt x="7" y="17"/>
                  </a:moveTo>
                  <a:cubicBezTo>
                    <a:pt x="7" y="4"/>
                    <a:pt x="7" y="4"/>
                    <a:pt x="7" y="4"/>
                  </a:cubicBezTo>
                  <a:cubicBezTo>
                    <a:pt x="7" y="2"/>
                    <a:pt x="6" y="0"/>
                    <a:pt x="4" y="0"/>
                  </a:cubicBezTo>
                  <a:cubicBezTo>
                    <a:pt x="2" y="0"/>
                    <a:pt x="0" y="2"/>
                    <a:pt x="0" y="4"/>
                  </a:cubicBezTo>
                  <a:cubicBezTo>
                    <a:pt x="0" y="17"/>
                    <a:pt x="0" y="17"/>
                    <a:pt x="0" y="17"/>
                  </a:cubicBezTo>
                  <a:cubicBezTo>
                    <a:pt x="0" y="19"/>
                    <a:pt x="2" y="21"/>
                    <a:pt x="4" y="21"/>
                  </a:cubicBezTo>
                  <a:cubicBezTo>
                    <a:pt x="6" y="21"/>
                    <a:pt x="7" y="19"/>
                    <a:pt x="7" y="17"/>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1219200"/>
              <a:endParaRPr lang="zh-CN" altLang="en-US" sz="2400">
                <a:solidFill>
                  <a:srgbClr val="333333"/>
                </a:solidFill>
                <a:cs typeface="+mn-ea"/>
                <a:sym typeface="+mn-lt"/>
              </a:endParaRPr>
            </a:p>
          </p:txBody>
        </p:sp>
        <p:sp>
          <p:nvSpPr>
            <p:cNvPr id="44085" name="1"/>
            <p:cNvSpPr/>
            <p:nvPr/>
          </p:nvSpPr>
          <p:spPr bwMode="auto">
            <a:xfrm>
              <a:off x="2396" y="1965"/>
              <a:ext cx="77" cy="41"/>
            </a:xfrm>
            <a:custGeom>
              <a:avLst/>
              <a:gdLst>
                <a:gd name="T0" fmla="*/ 30 w 38"/>
                <a:gd name="T1" fmla="*/ 2 h 20"/>
                <a:gd name="T2" fmla="*/ 26 w 38"/>
                <a:gd name="T3" fmla="*/ 0 h 20"/>
                <a:gd name="T4" fmla="*/ 12 w 38"/>
                <a:gd name="T5" fmla="*/ 0 h 20"/>
                <a:gd name="T6" fmla="*/ 8 w 38"/>
                <a:gd name="T7" fmla="*/ 2 h 20"/>
                <a:gd name="T8" fmla="*/ 1 w 38"/>
                <a:gd name="T9" fmla="*/ 14 h 20"/>
                <a:gd name="T10" fmla="*/ 2 w 38"/>
                <a:gd name="T11" fmla="*/ 19 h 20"/>
                <a:gd name="T12" fmla="*/ 7 w 38"/>
                <a:gd name="T13" fmla="*/ 18 h 20"/>
                <a:gd name="T14" fmla="*/ 14 w 38"/>
                <a:gd name="T15" fmla="*/ 7 h 20"/>
                <a:gd name="T16" fmla="*/ 24 w 38"/>
                <a:gd name="T17" fmla="*/ 7 h 20"/>
                <a:gd name="T18" fmla="*/ 31 w 38"/>
                <a:gd name="T19" fmla="*/ 18 h 20"/>
                <a:gd name="T20" fmla="*/ 34 w 38"/>
                <a:gd name="T21" fmla="*/ 19 h 20"/>
                <a:gd name="T22" fmla="*/ 36 w 38"/>
                <a:gd name="T23" fmla="*/ 19 h 20"/>
                <a:gd name="T24" fmla="*/ 37 w 38"/>
                <a:gd name="T25" fmla="*/ 14 h 20"/>
                <a:gd name="T26" fmla="*/ 30 w 38"/>
                <a:gd name="T27"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8" h="20">
                  <a:moveTo>
                    <a:pt x="30" y="2"/>
                  </a:moveTo>
                  <a:cubicBezTo>
                    <a:pt x="29" y="1"/>
                    <a:pt x="28" y="0"/>
                    <a:pt x="26" y="0"/>
                  </a:cubicBezTo>
                  <a:cubicBezTo>
                    <a:pt x="12" y="0"/>
                    <a:pt x="12" y="0"/>
                    <a:pt x="12" y="0"/>
                  </a:cubicBezTo>
                  <a:cubicBezTo>
                    <a:pt x="10" y="0"/>
                    <a:pt x="9" y="1"/>
                    <a:pt x="8" y="2"/>
                  </a:cubicBezTo>
                  <a:cubicBezTo>
                    <a:pt x="1" y="14"/>
                    <a:pt x="1" y="14"/>
                    <a:pt x="1" y="14"/>
                  </a:cubicBezTo>
                  <a:cubicBezTo>
                    <a:pt x="0" y="16"/>
                    <a:pt x="1" y="18"/>
                    <a:pt x="2" y="19"/>
                  </a:cubicBezTo>
                  <a:cubicBezTo>
                    <a:pt x="4" y="20"/>
                    <a:pt x="6" y="19"/>
                    <a:pt x="7" y="18"/>
                  </a:cubicBezTo>
                  <a:cubicBezTo>
                    <a:pt x="14" y="7"/>
                    <a:pt x="14" y="7"/>
                    <a:pt x="14" y="7"/>
                  </a:cubicBezTo>
                  <a:cubicBezTo>
                    <a:pt x="24" y="7"/>
                    <a:pt x="24" y="7"/>
                    <a:pt x="24" y="7"/>
                  </a:cubicBezTo>
                  <a:cubicBezTo>
                    <a:pt x="31" y="18"/>
                    <a:pt x="31" y="18"/>
                    <a:pt x="31" y="18"/>
                  </a:cubicBezTo>
                  <a:cubicBezTo>
                    <a:pt x="31" y="19"/>
                    <a:pt x="32" y="19"/>
                    <a:pt x="34" y="19"/>
                  </a:cubicBezTo>
                  <a:cubicBezTo>
                    <a:pt x="34" y="19"/>
                    <a:pt x="35" y="19"/>
                    <a:pt x="36" y="19"/>
                  </a:cubicBezTo>
                  <a:cubicBezTo>
                    <a:pt x="37" y="18"/>
                    <a:pt x="38" y="16"/>
                    <a:pt x="37" y="14"/>
                  </a:cubicBezTo>
                  <a:lnTo>
                    <a:pt x="30" y="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1219200"/>
              <a:endParaRPr lang="zh-CN" altLang="en-US" sz="2400">
                <a:solidFill>
                  <a:srgbClr val="333333"/>
                </a:solidFill>
                <a:cs typeface="+mn-ea"/>
                <a:sym typeface="+mn-lt"/>
              </a:endParaRPr>
            </a:p>
          </p:txBody>
        </p:sp>
      </p:grpSp>
      <p:grpSp>
        <p:nvGrpSpPr>
          <p:cNvPr id="44089" name="1"/>
          <p:cNvGrpSpPr/>
          <p:nvPr>
            <p:custDataLst>
              <p:tags r:id="rId7"/>
            </p:custDataLst>
          </p:nvPr>
        </p:nvGrpSpPr>
        <p:grpSpPr bwMode="auto">
          <a:xfrm>
            <a:off x="1507069" y="3784709"/>
            <a:ext cx="368300" cy="364179"/>
            <a:chOff x="834" y="1832"/>
            <a:chExt cx="174" cy="172"/>
          </a:xfrm>
        </p:grpSpPr>
        <p:sp>
          <p:nvSpPr>
            <p:cNvPr id="44086" name="1"/>
            <p:cNvSpPr>
              <a:spLocks noEditPoints="1"/>
            </p:cNvSpPr>
            <p:nvPr/>
          </p:nvSpPr>
          <p:spPr bwMode="auto">
            <a:xfrm>
              <a:off x="834" y="1832"/>
              <a:ext cx="174" cy="172"/>
            </a:xfrm>
            <a:custGeom>
              <a:avLst/>
              <a:gdLst>
                <a:gd name="T0" fmla="*/ 83 w 86"/>
                <a:gd name="T1" fmla="*/ 33 h 85"/>
                <a:gd name="T2" fmla="*/ 75 w 86"/>
                <a:gd name="T3" fmla="*/ 28 h 85"/>
                <a:gd name="T4" fmla="*/ 77 w 86"/>
                <a:gd name="T5" fmla="*/ 17 h 85"/>
                <a:gd name="T6" fmla="*/ 65 w 86"/>
                <a:gd name="T7" fmla="*/ 8 h 85"/>
                <a:gd name="T8" fmla="*/ 55 w 86"/>
                <a:gd name="T9" fmla="*/ 10 h 85"/>
                <a:gd name="T10" fmla="*/ 49 w 86"/>
                <a:gd name="T11" fmla="*/ 0 h 85"/>
                <a:gd name="T12" fmla="*/ 34 w 86"/>
                <a:gd name="T13" fmla="*/ 3 h 85"/>
                <a:gd name="T14" fmla="*/ 28 w 86"/>
                <a:gd name="T15" fmla="*/ 11 h 85"/>
                <a:gd name="T16" fmla="*/ 18 w 86"/>
                <a:gd name="T17" fmla="*/ 8 h 85"/>
                <a:gd name="T18" fmla="*/ 8 w 86"/>
                <a:gd name="T19" fmla="*/ 21 h 85"/>
                <a:gd name="T20" fmla="*/ 10 w 86"/>
                <a:gd name="T21" fmla="*/ 31 h 85"/>
                <a:gd name="T22" fmla="*/ 1 w 86"/>
                <a:gd name="T23" fmla="*/ 36 h 85"/>
                <a:gd name="T24" fmla="*/ 1 w 86"/>
                <a:gd name="T25" fmla="*/ 49 h 85"/>
                <a:gd name="T26" fmla="*/ 10 w 86"/>
                <a:gd name="T27" fmla="*/ 54 h 85"/>
                <a:gd name="T28" fmla="*/ 8 w 86"/>
                <a:gd name="T29" fmla="*/ 64 h 85"/>
                <a:gd name="T30" fmla="*/ 18 w 86"/>
                <a:gd name="T31" fmla="*/ 77 h 85"/>
                <a:gd name="T32" fmla="*/ 28 w 86"/>
                <a:gd name="T33" fmla="*/ 74 h 85"/>
                <a:gd name="T34" fmla="*/ 34 w 86"/>
                <a:gd name="T35" fmla="*/ 82 h 85"/>
                <a:gd name="T36" fmla="*/ 43 w 86"/>
                <a:gd name="T37" fmla="*/ 85 h 85"/>
                <a:gd name="T38" fmla="*/ 52 w 86"/>
                <a:gd name="T39" fmla="*/ 82 h 85"/>
                <a:gd name="T40" fmla="*/ 58 w 86"/>
                <a:gd name="T41" fmla="*/ 74 h 85"/>
                <a:gd name="T42" fmla="*/ 68 w 86"/>
                <a:gd name="T43" fmla="*/ 77 h 85"/>
                <a:gd name="T44" fmla="*/ 78 w 86"/>
                <a:gd name="T45" fmla="*/ 64 h 85"/>
                <a:gd name="T46" fmla="*/ 76 w 86"/>
                <a:gd name="T47" fmla="*/ 54 h 85"/>
                <a:gd name="T48" fmla="*/ 85 w 86"/>
                <a:gd name="T49" fmla="*/ 49 h 85"/>
                <a:gd name="T50" fmla="*/ 85 w 86"/>
                <a:gd name="T51" fmla="*/ 36 h 85"/>
                <a:gd name="T52" fmla="*/ 72 w 86"/>
                <a:gd name="T53" fmla="*/ 48 h 85"/>
                <a:gd name="T54" fmla="*/ 67 w 86"/>
                <a:gd name="T55" fmla="*/ 56 h 85"/>
                <a:gd name="T56" fmla="*/ 70 w 86"/>
                <a:gd name="T57" fmla="*/ 65 h 85"/>
                <a:gd name="T58" fmla="*/ 60 w 86"/>
                <a:gd name="T59" fmla="*/ 67 h 85"/>
                <a:gd name="T60" fmla="*/ 51 w 86"/>
                <a:gd name="T61" fmla="*/ 69 h 85"/>
                <a:gd name="T62" fmla="*/ 46 w 86"/>
                <a:gd name="T63" fmla="*/ 78 h 85"/>
                <a:gd name="T64" fmla="*/ 38 w 86"/>
                <a:gd name="T65" fmla="*/ 72 h 85"/>
                <a:gd name="T66" fmla="*/ 30 w 86"/>
                <a:gd name="T67" fmla="*/ 67 h 85"/>
                <a:gd name="T68" fmla="*/ 20 w 86"/>
                <a:gd name="T69" fmla="*/ 70 h 85"/>
                <a:gd name="T70" fmla="*/ 19 w 86"/>
                <a:gd name="T71" fmla="*/ 59 h 85"/>
                <a:gd name="T72" fmla="*/ 16 w 86"/>
                <a:gd name="T73" fmla="*/ 51 h 85"/>
                <a:gd name="T74" fmla="*/ 8 w 86"/>
                <a:gd name="T75" fmla="*/ 46 h 85"/>
                <a:gd name="T76" fmla="*/ 8 w 86"/>
                <a:gd name="T77" fmla="*/ 39 h 85"/>
                <a:gd name="T78" fmla="*/ 16 w 86"/>
                <a:gd name="T79" fmla="*/ 35 h 85"/>
                <a:gd name="T80" fmla="*/ 19 w 86"/>
                <a:gd name="T81" fmla="*/ 26 h 85"/>
                <a:gd name="T82" fmla="*/ 20 w 86"/>
                <a:gd name="T83" fmla="*/ 15 h 85"/>
                <a:gd name="T84" fmla="*/ 30 w 86"/>
                <a:gd name="T85" fmla="*/ 18 h 85"/>
                <a:gd name="T86" fmla="*/ 38 w 86"/>
                <a:gd name="T87" fmla="*/ 14 h 85"/>
                <a:gd name="T88" fmla="*/ 46 w 86"/>
                <a:gd name="T89" fmla="*/ 7 h 85"/>
                <a:gd name="T90" fmla="*/ 51 w 86"/>
                <a:gd name="T91" fmla="*/ 16 h 85"/>
                <a:gd name="T92" fmla="*/ 60 w 86"/>
                <a:gd name="T93" fmla="*/ 18 h 85"/>
                <a:gd name="T94" fmla="*/ 70 w 86"/>
                <a:gd name="T95" fmla="*/ 20 h 85"/>
                <a:gd name="T96" fmla="*/ 67 w 86"/>
                <a:gd name="T97" fmla="*/ 29 h 85"/>
                <a:gd name="T98" fmla="*/ 72 w 86"/>
                <a:gd name="T99" fmla="*/ 37 h 85"/>
                <a:gd name="T100" fmla="*/ 78 w 86"/>
                <a:gd name="T101" fmla="*/ 4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86" h="85">
                  <a:moveTo>
                    <a:pt x="85" y="36"/>
                  </a:moveTo>
                  <a:cubicBezTo>
                    <a:pt x="85" y="35"/>
                    <a:pt x="84" y="34"/>
                    <a:pt x="83" y="33"/>
                  </a:cubicBezTo>
                  <a:cubicBezTo>
                    <a:pt x="76" y="31"/>
                    <a:pt x="76" y="31"/>
                    <a:pt x="76" y="31"/>
                  </a:cubicBezTo>
                  <a:cubicBezTo>
                    <a:pt x="76" y="30"/>
                    <a:pt x="75" y="29"/>
                    <a:pt x="75" y="28"/>
                  </a:cubicBezTo>
                  <a:cubicBezTo>
                    <a:pt x="78" y="21"/>
                    <a:pt x="78" y="21"/>
                    <a:pt x="78" y="21"/>
                  </a:cubicBezTo>
                  <a:cubicBezTo>
                    <a:pt x="78" y="20"/>
                    <a:pt x="78" y="18"/>
                    <a:pt x="77" y="17"/>
                  </a:cubicBezTo>
                  <a:cubicBezTo>
                    <a:pt x="75" y="14"/>
                    <a:pt x="72" y="11"/>
                    <a:pt x="68" y="8"/>
                  </a:cubicBezTo>
                  <a:cubicBezTo>
                    <a:pt x="67" y="7"/>
                    <a:pt x="66" y="7"/>
                    <a:pt x="65" y="8"/>
                  </a:cubicBezTo>
                  <a:cubicBezTo>
                    <a:pt x="58" y="11"/>
                    <a:pt x="58" y="11"/>
                    <a:pt x="58" y="11"/>
                  </a:cubicBezTo>
                  <a:cubicBezTo>
                    <a:pt x="57" y="10"/>
                    <a:pt x="56" y="10"/>
                    <a:pt x="55" y="10"/>
                  </a:cubicBezTo>
                  <a:cubicBezTo>
                    <a:pt x="52" y="3"/>
                    <a:pt x="52" y="3"/>
                    <a:pt x="52" y="3"/>
                  </a:cubicBezTo>
                  <a:cubicBezTo>
                    <a:pt x="52" y="2"/>
                    <a:pt x="51" y="1"/>
                    <a:pt x="49" y="0"/>
                  </a:cubicBezTo>
                  <a:cubicBezTo>
                    <a:pt x="45" y="0"/>
                    <a:pt x="41" y="0"/>
                    <a:pt x="37" y="0"/>
                  </a:cubicBezTo>
                  <a:cubicBezTo>
                    <a:pt x="35" y="1"/>
                    <a:pt x="34" y="2"/>
                    <a:pt x="34" y="3"/>
                  </a:cubicBezTo>
                  <a:cubicBezTo>
                    <a:pt x="31" y="10"/>
                    <a:pt x="31" y="10"/>
                    <a:pt x="31" y="10"/>
                  </a:cubicBezTo>
                  <a:cubicBezTo>
                    <a:pt x="30" y="10"/>
                    <a:pt x="29" y="10"/>
                    <a:pt x="28" y="11"/>
                  </a:cubicBezTo>
                  <a:cubicBezTo>
                    <a:pt x="22" y="8"/>
                    <a:pt x="22" y="8"/>
                    <a:pt x="22" y="8"/>
                  </a:cubicBezTo>
                  <a:cubicBezTo>
                    <a:pt x="20" y="7"/>
                    <a:pt x="19" y="7"/>
                    <a:pt x="18" y="8"/>
                  </a:cubicBezTo>
                  <a:cubicBezTo>
                    <a:pt x="14" y="11"/>
                    <a:pt x="11" y="14"/>
                    <a:pt x="9" y="17"/>
                  </a:cubicBezTo>
                  <a:cubicBezTo>
                    <a:pt x="8" y="18"/>
                    <a:pt x="8" y="20"/>
                    <a:pt x="8" y="21"/>
                  </a:cubicBezTo>
                  <a:cubicBezTo>
                    <a:pt x="11" y="28"/>
                    <a:pt x="11" y="28"/>
                    <a:pt x="11" y="28"/>
                  </a:cubicBezTo>
                  <a:cubicBezTo>
                    <a:pt x="11" y="29"/>
                    <a:pt x="10" y="30"/>
                    <a:pt x="10" y="31"/>
                  </a:cubicBezTo>
                  <a:cubicBezTo>
                    <a:pt x="3" y="33"/>
                    <a:pt x="3" y="33"/>
                    <a:pt x="3" y="33"/>
                  </a:cubicBezTo>
                  <a:cubicBezTo>
                    <a:pt x="2" y="34"/>
                    <a:pt x="1" y="35"/>
                    <a:pt x="1" y="36"/>
                  </a:cubicBezTo>
                  <a:cubicBezTo>
                    <a:pt x="0" y="39"/>
                    <a:pt x="0" y="41"/>
                    <a:pt x="0" y="43"/>
                  </a:cubicBezTo>
                  <a:cubicBezTo>
                    <a:pt x="0" y="45"/>
                    <a:pt x="0" y="47"/>
                    <a:pt x="1" y="49"/>
                  </a:cubicBezTo>
                  <a:cubicBezTo>
                    <a:pt x="1" y="50"/>
                    <a:pt x="2" y="52"/>
                    <a:pt x="3" y="52"/>
                  </a:cubicBezTo>
                  <a:cubicBezTo>
                    <a:pt x="10" y="54"/>
                    <a:pt x="10" y="54"/>
                    <a:pt x="10" y="54"/>
                  </a:cubicBezTo>
                  <a:cubicBezTo>
                    <a:pt x="10" y="56"/>
                    <a:pt x="11" y="57"/>
                    <a:pt x="11" y="58"/>
                  </a:cubicBezTo>
                  <a:cubicBezTo>
                    <a:pt x="8" y="64"/>
                    <a:pt x="8" y="64"/>
                    <a:pt x="8" y="64"/>
                  </a:cubicBezTo>
                  <a:cubicBezTo>
                    <a:pt x="8" y="65"/>
                    <a:pt x="8" y="67"/>
                    <a:pt x="9" y="68"/>
                  </a:cubicBezTo>
                  <a:cubicBezTo>
                    <a:pt x="11" y="71"/>
                    <a:pt x="14" y="74"/>
                    <a:pt x="18" y="77"/>
                  </a:cubicBezTo>
                  <a:cubicBezTo>
                    <a:pt x="19" y="78"/>
                    <a:pt x="20" y="78"/>
                    <a:pt x="22" y="77"/>
                  </a:cubicBezTo>
                  <a:cubicBezTo>
                    <a:pt x="28" y="74"/>
                    <a:pt x="28" y="74"/>
                    <a:pt x="28" y="74"/>
                  </a:cubicBezTo>
                  <a:cubicBezTo>
                    <a:pt x="29" y="75"/>
                    <a:pt x="30" y="75"/>
                    <a:pt x="31" y="76"/>
                  </a:cubicBezTo>
                  <a:cubicBezTo>
                    <a:pt x="34" y="82"/>
                    <a:pt x="34" y="82"/>
                    <a:pt x="34" y="82"/>
                  </a:cubicBezTo>
                  <a:cubicBezTo>
                    <a:pt x="34" y="84"/>
                    <a:pt x="35" y="85"/>
                    <a:pt x="37" y="85"/>
                  </a:cubicBezTo>
                  <a:cubicBezTo>
                    <a:pt x="39" y="85"/>
                    <a:pt x="41" y="85"/>
                    <a:pt x="43" y="85"/>
                  </a:cubicBezTo>
                  <a:cubicBezTo>
                    <a:pt x="45" y="85"/>
                    <a:pt x="47" y="85"/>
                    <a:pt x="49" y="85"/>
                  </a:cubicBezTo>
                  <a:cubicBezTo>
                    <a:pt x="51" y="85"/>
                    <a:pt x="52" y="84"/>
                    <a:pt x="52" y="82"/>
                  </a:cubicBezTo>
                  <a:cubicBezTo>
                    <a:pt x="55" y="76"/>
                    <a:pt x="55" y="76"/>
                    <a:pt x="55" y="76"/>
                  </a:cubicBezTo>
                  <a:cubicBezTo>
                    <a:pt x="56" y="75"/>
                    <a:pt x="57" y="75"/>
                    <a:pt x="58" y="74"/>
                  </a:cubicBezTo>
                  <a:cubicBezTo>
                    <a:pt x="65" y="77"/>
                    <a:pt x="65" y="77"/>
                    <a:pt x="65" y="77"/>
                  </a:cubicBezTo>
                  <a:cubicBezTo>
                    <a:pt x="66" y="78"/>
                    <a:pt x="67" y="78"/>
                    <a:pt x="68" y="77"/>
                  </a:cubicBezTo>
                  <a:cubicBezTo>
                    <a:pt x="72" y="74"/>
                    <a:pt x="75" y="71"/>
                    <a:pt x="77" y="68"/>
                  </a:cubicBezTo>
                  <a:cubicBezTo>
                    <a:pt x="78" y="67"/>
                    <a:pt x="78" y="65"/>
                    <a:pt x="78" y="64"/>
                  </a:cubicBezTo>
                  <a:cubicBezTo>
                    <a:pt x="75" y="58"/>
                    <a:pt x="75" y="58"/>
                    <a:pt x="75" y="58"/>
                  </a:cubicBezTo>
                  <a:cubicBezTo>
                    <a:pt x="75" y="57"/>
                    <a:pt x="76" y="56"/>
                    <a:pt x="76" y="54"/>
                  </a:cubicBezTo>
                  <a:cubicBezTo>
                    <a:pt x="83" y="52"/>
                    <a:pt x="83" y="52"/>
                    <a:pt x="83" y="52"/>
                  </a:cubicBezTo>
                  <a:cubicBezTo>
                    <a:pt x="84" y="52"/>
                    <a:pt x="85" y="50"/>
                    <a:pt x="85" y="49"/>
                  </a:cubicBezTo>
                  <a:cubicBezTo>
                    <a:pt x="86" y="47"/>
                    <a:pt x="86" y="45"/>
                    <a:pt x="86" y="43"/>
                  </a:cubicBezTo>
                  <a:cubicBezTo>
                    <a:pt x="86" y="41"/>
                    <a:pt x="86" y="39"/>
                    <a:pt x="85" y="36"/>
                  </a:cubicBezTo>
                  <a:moveTo>
                    <a:pt x="78" y="46"/>
                  </a:moveTo>
                  <a:cubicBezTo>
                    <a:pt x="72" y="48"/>
                    <a:pt x="72" y="48"/>
                    <a:pt x="72" y="48"/>
                  </a:cubicBezTo>
                  <a:cubicBezTo>
                    <a:pt x="71" y="48"/>
                    <a:pt x="70" y="49"/>
                    <a:pt x="70" y="51"/>
                  </a:cubicBezTo>
                  <a:cubicBezTo>
                    <a:pt x="69" y="52"/>
                    <a:pt x="68" y="54"/>
                    <a:pt x="67" y="56"/>
                  </a:cubicBezTo>
                  <a:cubicBezTo>
                    <a:pt x="67" y="57"/>
                    <a:pt x="67" y="58"/>
                    <a:pt x="67" y="59"/>
                  </a:cubicBezTo>
                  <a:cubicBezTo>
                    <a:pt x="70" y="65"/>
                    <a:pt x="70" y="65"/>
                    <a:pt x="70" y="65"/>
                  </a:cubicBezTo>
                  <a:cubicBezTo>
                    <a:pt x="69" y="67"/>
                    <a:pt x="67" y="68"/>
                    <a:pt x="66" y="70"/>
                  </a:cubicBezTo>
                  <a:cubicBezTo>
                    <a:pt x="60" y="67"/>
                    <a:pt x="60" y="67"/>
                    <a:pt x="60" y="67"/>
                  </a:cubicBezTo>
                  <a:cubicBezTo>
                    <a:pt x="59" y="66"/>
                    <a:pt x="57" y="66"/>
                    <a:pt x="56" y="67"/>
                  </a:cubicBezTo>
                  <a:cubicBezTo>
                    <a:pt x="55" y="68"/>
                    <a:pt x="53" y="69"/>
                    <a:pt x="51" y="69"/>
                  </a:cubicBezTo>
                  <a:cubicBezTo>
                    <a:pt x="50" y="70"/>
                    <a:pt x="49" y="70"/>
                    <a:pt x="48" y="72"/>
                  </a:cubicBezTo>
                  <a:cubicBezTo>
                    <a:pt x="46" y="78"/>
                    <a:pt x="46" y="78"/>
                    <a:pt x="46" y="78"/>
                  </a:cubicBezTo>
                  <a:cubicBezTo>
                    <a:pt x="44" y="78"/>
                    <a:pt x="42" y="78"/>
                    <a:pt x="40" y="78"/>
                  </a:cubicBezTo>
                  <a:cubicBezTo>
                    <a:pt x="38" y="72"/>
                    <a:pt x="38" y="72"/>
                    <a:pt x="38" y="72"/>
                  </a:cubicBezTo>
                  <a:cubicBezTo>
                    <a:pt x="37" y="70"/>
                    <a:pt x="36" y="70"/>
                    <a:pt x="35" y="69"/>
                  </a:cubicBezTo>
                  <a:cubicBezTo>
                    <a:pt x="33" y="69"/>
                    <a:pt x="31" y="68"/>
                    <a:pt x="30" y="67"/>
                  </a:cubicBezTo>
                  <a:cubicBezTo>
                    <a:pt x="29" y="66"/>
                    <a:pt x="27" y="66"/>
                    <a:pt x="26" y="67"/>
                  </a:cubicBezTo>
                  <a:cubicBezTo>
                    <a:pt x="20" y="70"/>
                    <a:pt x="20" y="70"/>
                    <a:pt x="20" y="70"/>
                  </a:cubicBezTo>
                  <a:cubicBezTo>
                    <a:pt x="19" y="68"/>
                    <a:pt x="17" y="67"/>
                    <a:pt x="16" y="65"/>
                  </a:cubicBezTo>
                  <a:cubicBezTo>
                    <a:pt x="19" y="59"/>
                    <a:pt x="19" y="59"/>
                    <a:pt x="19" y="59"/>
                  </a:cubicBezTo>
                  <a:cubicBezTo>
                    <a:pt x="19" y="58"/>
                    <a:pt x="19" y="57"/>
                    <a:pt x="19" y="56"/>
                  </a:cubicBezTo>
                  <a:cubicBezTo>
                    <a:pt x="18" y="54"/>
                    <a:pt x="17" y="52"/>
                    <a:pt x="16" y="51"/>
                  </a:cubicBezTo>
                  <a:cubicBezTo>
                    <a:pt x="16" y="49"/>
                    <a:pt x="15" y="48"/>
                    <a:pt x="14" y="48"/>
                  </a:cubicBezTo>
                  <a:cubicBezTo>
                    <a:pt x="8" y="46"/>
                    <a:pt x="8" y="46"/>
                    <a:pt x="8" y="46"/>
                  </a:cubicBezTo>
                  <a:cubicBezTo>
                    <a:pt x="8" y="45"/>
                    <a:pt x="8" y="44"/>
                    <a:pt x="8" y="43"/>
                  </a:cubicBezTo>
                  <a:cubicBezTo>
                    <a:pt x="8" y="42"/>
                    <a:pt x="8" y="41"/>
                    <a:pt x="8" y="39"/>
                  </a:cubicBezTo>
                  <a:cubicBezTo>
                    <a:pt x="14" y="37"/>
                    <a:pt x="14" y="37"/>
                    <a:pt x="14" y="37"/>
                  </a:cubicBezTo>
                  <a:cubicBezTo>
                    <a:pt x="15" y="37"/>
                    <a:pt x="16" y="36"/>
                    <a:pt x="16" y="35"/>
                  </a:cubicBezTo>
                  <a:cubicBezTo>
                    <a:pt x="17" y="33"/>
                    <a:pt x="18" y="31"/>
                    <a:pt x="19" y="29"/>
                  </a:cubicBezTo>
                  <a:cubicBezTo>
                    <a:pt x="19" y="28"/>
                    <a:pt x="19" y="27"/>
                    <a:pt x="19" y="26"/>
                  </a:cubicBezTo>
                  <a:cubicBezTo>
                    <a:pt x="16" y="20"/>
                    <a:pt x="16" y="20"/>
                    <a:pt x="16" y="20"/>
                  </a:cubicBezTo>
                  <a:cubicBezTo>
                    <a:pt x="17" y="18"/>
                    <a:pt x="19" y="17"/>
                    <a:pt x="20" y="15"/>
                  </a:cubicBezTo>
                  <a:cubicBezTo>
                    <a:pt x="26" y="18"/>
                    <a:pt x="26" y="18"/>
                    <a:pt x="26" y="18"/>
                  </a:cubicBezTo>
                  <a:cubicBezTo>
                    <a:pt x="27" y="19"/>
                    <a:pt x="29" y="19"/>
                    <a:pt x="30" y="18"/>
                  </a:cubicBezTo>
                  <a:cubicBezTo>
                    <a:pt x="31" y="17"/>
                    <a:pt x="33" y="17"/>
                    <a:pt x="35" y="16"/>
                  </a:cubicBezTo>
                  <a:cubicBezTo>
                    <a:pt x="36" y="16"/>
                    <a:pt x="37" y="15"/>
                    <a:pt x="38" y="14"/>
                  </a:cubicBezTo>
                  <a:cubicBezTo>
                    <a:pt x="40" y="7"/>
                    <a:pt x="40" y="7"/>
                    <a:pt x="40" y="7"/>
                  </a:cubicBezTo>
                  <a:cubicBezTo>
                    <a:pt x="42" y="7"/>
                    <a:pt x="44" y="7"/>
                    <a:pt x="46" y="7"/>
                  </a:cubicBezTo>
                  <a:cubicBezTo>
                    <a:pt x="48" y="14"/>
                    <a:pt x="48" y="14"/>
                    <a:pt x="48" y="14"/>
                  </a:cubicBezTo>
                  <a:cubicBezTo>
                    <a:pt x="49" y="15"/>
                    <a:pt x="50" y="16"/>
                    <a:pt x="51" y="16"/>
                  </a:cubicBezTo>
                  <a:cubicBezTo>
                    <a:pt x="53" y="17"/>
                    <a:pt x="55" y="17"/>
                    <a:pt x="56" y="18"/>
                  </a:cubicBezTo>
                  <a:cubicBezTo>
                    <a:pt x="57" y="19"/>
                    <a:pt x="59" y="19"/>
                    <a:pt x="60" y="18"/>
                  </a:cubicBezTo>
                  <a:cubicBezTo>
                    <a:pt x="66" y="15"/>
                    <a:pt x="66" y="15"/>
                    <a:pt x="66" y="15"/>
                  </a:cubicBezTo>
                  <a:cubicBezTo>
                    <a:pt x="67" y="17"/>
                    <a:pt x="69" y="18"/>
                    <a:pt x="70" y="20"/>
                  </a:cubicBezTo>
                  <a:cubicBezTo>
                    <a:pt x="67" y="26"/>
                    <a:pt x="67" y="26"/>
                    <a:pt x="67" y="26"/>
                  </a:cubicBezTo>
                  <a:cubicBezTo>
                    <a:pt x="67" y="27"/>
                    <a:pt x="67" y="28"/>
                    <a:pt x="67" y="29"/>
                  </a:cubicBezTo>
                  <a:cubicBezTo>
                    <a:pt x="68" y="31"/>
                    <a:pt x="69" y="33"/>
                    <a:pt x="70" y="35"/>
                  </a:cubicBezTo>
                  <a:cubicBezTo>
                    <a:pt x="70" y="36"/>
                    <a:pt x="71" y="37"/>
                    <a:pt x="72" y="37"/>
                  </a:cubicBezTo>
                  <a:cubicBezTo>
                    <a:pt x="78" y="39"/>
                    <a:pt x="78" y="39"/>
                    <a:pt x="78" y="39"/>
                  </a:cubicBezTo>
                  <a:cubicBezTo>
                    <a:pt x="78" y="41"/>
                    <a:pt x="78" y="42"/>
                    <a:pt x="78" y="43"/>
                  </a:cubicBezTo>
                  <a:cubicBezTo>
                    <a:pt x="78" y="44"/>
                    <a:pt x="78" y="45"/>
                    <a:pt x="78" y="4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1219200"/>
              <a:endParaRPr lang="zh-CN" altLang="en-US" sz="2400">
                <a:solidFill>
                  <a:srgbClr val="333333"/>
                </a:solidFill>
                <a:cs typeface="+mn-ea"/>
                <a:sym typeface="+mn-lt"/>
              </a:endParaRPr>
            </a:p>
          </p:txBody>
        </p:sp>
        <p:sp>
          <p:nvSpPr>
            <p:cNvPr id="44087" name="1"/>
            <p:cNvSpPr>
              <a:spLocks noEditPoints="1"/>
            </p:cNvSpPr>
            <p:nvPr/>
          </p:nvSpPr>
          <p:spPr bwMode="auto">
            <a:xfrm>
              <a:off x="887" y="1883"/>
              <a:ext cx="69" cy="68"/>
            </a:xfrm>
            <a:custGeom>
              <a:avLst/>
              <a:gdLst>
                <a:gd name="T0" fmla="*/ 17 w 34"/>
                <a:gd name="T1" fmla="*/ 0 h 34"/>
                <a:gd name="T2" fmla="*/ 0 w 34"/>
                <a:gd name="T3" fmla="*/ 17 h 34"/>
                <a:gd name="T4" fmla="*/ 17 w 34"/>
                <a:gd name="T5" fmla="*/ 34 h 34"/>
                <a:gd name="T6" fmla="*/ 34 w 34"/>
                <a:gd name="T7" fmla="*/ 17 h 34"/>
                <a:gd name="T8" fmla="*/ 17 w 34"/>
                <a:gd name="T9" fmla="*/ 0 h 34"/>
                <a:gd name="T10" fmla="*/ 17 w 34"/>
                <a:gd name="T11" fmla="*/ 26 h 34"/>
                <a:gd name="T12" fmla="*/ 7 w 34"/>
                <a:gd name="T13" fmla="*/ 17 h 34"/>
                <a:gd name="T14" fmla="*/ 17 w 34"/>
                <a:gd name="T15" fmla="*/ 7 h 34"/>
                <a:gd name="T16" fmla="*/ 27 w 34"/>
                <a:gd name="T17" fmla="*/ 17 h 34"/>
                <a:gd name="T18" fmla="*/ 17 w 34"/>
                <a:gd name="T19" fmla="*/ 26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 h="34">
                  <a:moveTo>
                    <a:pt x="17" y="0"/>
                  </a:moveTo>
                  <a:cubicBezTo>
                    <a:pt x="8" y="0"/>
                    <a:pt x="0" y="7"/>
                    <a:pt x="0" y="17"/>
                  </a:cubicBezTo>
                  <a:cubicBezTo>
                    <a:pt x="0" y="26"/>
                    <a:pt x="8" y="34"/>
                    <a:pt x="17" y="34"/>
                  </a:cubicBezTo>
                  <a:cubicBezTo>
                    <a:pt x="26" y="34"/>
                    <a:pt x="34" y="26"/>
                    <a:pt x="34" y="17"/>
                  </a:cubicBezTo>
                  <a:cubicBezTo>
                    <a:pt x="34" y="7"/>
                    <a:pt x="26" y="0"/>
                    <a:pt x="17" y="0"/>
                  </a:cubicBezTo>
                  <a:moveTo>
                    <a:pt x="17" y="26"/>
                  </a:moveTo>
                  <a:cubicBezTo>
                    <a:pt x="12" y="26"/>
                    <a:pt x="7" y="22"/>
                    <a:pt x="7" y="17"/>
                  </a:cubicBezTo>
                  <a:cubicBezTo>
                    <a:pt x="7" y="11"/>
                    <a:pt x="12" y="7"/>
                    <a:pt x="17" y="7"/>
                  </a:cubicBezTo>
                  <a:cubicBezTo>
                    <a:pt x="22" y="7"/>
                    <a:pt x="27" y="11"/>
                    <a:pt x="27" y="17"/>
                  </a:cubicBezTo>
                  <a:cubicBezTo>
                    <a:pt x="27" y="22"/>
                    <a:pt x="22" y="26"/>
                    <a:pt x="17" y="26"/>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1219200"/>
              <a:endParaRPr lang="zh-CN" altLang="en-US" sz="2400">
                <a:solidFill>
                  <a:srgbClr val="333333"/>
                </a:solidFill>
                <a:cs typeface="+mn-ea"/>
                <a:sym typeface="+mn-lt"/>
              </a:endParaRPr>
            </a:p>
          </p:txBody>
        </p:sp>
      </p:grpSp>
      <p:sp>
        <p:nvSpPr>
          <p:cNvPr id="44088" name="PA_任意多边形 56"/>
          <p:cNvSpPr>
            <a:spLocks noEditPoints="1"/>
          </p:cNvSpPr>
          <p:nvPr>
            <p:custDataLst>
              <p:tags r:id="rId8"/>
            </p:custDataLst>
          </p:nvPr>
        </p:nvSpPr>
        <p:spPr bwMode="auto">
          <a:xfrm>
            <a:off x="3105153" y="3839761"/>
            <a:ext cx="368300" cy="254079"/>
          </a:xfrm>
          <a:custGeom>
            <a:avLst/>
            <a:gdLst>
              <a:gd name="T0" fmla="*/ 82 w 86"/>
              <a:gd name="T1" fmla="*/ 7 h 59"/>
              <a:gd name="T2" fmla="*/ 74 w 86"/>
              <a:gd name="T3" fmla="*/ 4 h 59"/>
              <a:gd name="T4" fmla="*/ 66 w 86"/>
              <a:gd name="T5" fmla="*/ 7 h 59"/>
              <a:gd name="T6" fmla="*/ 63 w 86"/>
              <a:gd name="T7" fmla="*/ 15 h 59"/>
              <a:gd name="T8" fmla="*/ 64 w 86"/>
              <a:gd name="T9" fmla="*/ 20 h 59"/>
              <a:gd name="T10" fmla="*/ 50 w 86"/>
              <a:gd name="T11" fmla="*/ 32 h 59"/>
              <a:gd name="T12" fmla="*/ 42 w 86"/>
              <a:gd name="T13" fmla="*/ 30 h 59"/>
              <a:gd name="T14" fmla="*/ 35 w 86"/>
              <a:gd name="T15" fmla="*/ 32 h 59"/>
              <a:gd name="T16" fmla="*/ 25 w 86"/>
              <a:gd name="T17" fmla="*/ 20 h 59"/>
              <a:gd name="T18" fmla="*/ 23 w 86"/>
              <a:gd name="T19" fmla="*/ 4 h 59"/>
              <a:gd name="T20" fmla="*/ 14 w 86"/>
              <a:gd name="T21" fmla="*/ 0 h 59"/>
              <a:gd name="T22" fmla="*/ 4 w 86"/>
              <a:gd name="T23" fmla="*/ 4 h 59"/>
              <a:gd name="T24" fmla="*/ 0 w 86"/>
              <a:gd name="T25" fmla="*/ 14 h 59"/>
              <a:gd name="T26" fmla="*/ 4 w 86"/>
              <a:gd name="T27" fmla="*/ 23 h 59"/>
              <a:gd name="T28" fmla="*/ 14 w 86"/>
              <a:gd name="T29" fmla="*/ 27 h 59"/>
              <a:gd name="T30" fmla="*/ 20 w 86"/>
              <a:gd name="T31" fmla="*/ 25 h 59"/>
              <a:gd name="T32" fmla="*/ 30 w 86"/>
              <a:gd name="T33" fmla="*/ 37 h 59"/>
              <a:gd name="T34" fmla="*/ 32 w 86"/>
              <a:gd name="T35" fmla="*/ 55 h 59"/>
              <a:gd name="T36" fmla="*/ 42 w 86"/>
              <a:gd name="T37" fmla="*/ 59 h 59"/>
              <a:gd name="T38" fmla="*/ 52 w 86"/>
              <a:gd name="T39" fmla="*/ 55 h 59"/>
              <a:gd name="T40" fmla="*/ 55 w 86"/>
              <a:gd name="T41" fmla="*/ 38 h 59"/>
              <a:gd name="T42" fmla="*/ 69 w 86"/>
              <a:gd name="T43" fmla="*/ 25 h 59"/>
              <a:gd name="T44" fmla="*/ 74 w 86"/>
              <a:gd name="T45" fmla="*/ 27 h 59"/>
              <a:gd name="T46" fmla="*/ 82 w 86"/>
              <a:gd name="T47" fmla="*/ 23 h 59"/>
              <a:gd name="T48" fmla="*/ 86 w 86"/>
              <a:gd name="T49" fmla="*/ 15 h 59"/>
              <a:gd name="T50" fmla="*/ 82 w 86"/>
              <a:gd name="T51" fmla="*/ 7 h 59"/>
              <a:gd name="T52" fmla="*/ 9 w 86"/>
              <a:gd name="T53" fmla="*/ 18 h 59"/>
              <a:gd name="T54" fmla="*/ 8 w 86"/>
              <a:gd name="T55" fmla="*/ 14 h 59"/>
              <a:gd name="T56" fmla="*/ 9 w 86"/>
              <a:gd name="T57" fmla="*/ 9 h 59"/>
              <a:gd name="T58" fmla="*/ 14 w 86"/>
              <a:gd name="T59" fmla="*/ 8 h 59"/>
              <a:gd name="T60" fmla="*/ 18 w 86"/>
              <a:gd name="T61" fmla="*/ 9 h 59"/>
              <a:gd name="T62" fmla="*/ 18 w 86"/>
              <a:gd name="T63" fmla="*/ 18 h 59"/>
              <a:gd name="T64" fmla="*/ 9 w 86"/>
              <a:gd name="T65" fmla="*/ 18 h 59"/>
              <a:gd name="T66" fmla="*/ 77 w 86"/>
              <a:gd name="T67" fmla="*/ 18 h 59"/>
              <a:gd name="T68" fmla="*/ 71 w 86"/>
              <a:gd name="T69" fmla="*/ 18 h 59"/>
              <a:gd name="T70" fmla="*/ 70 w 86"/>
              <a:gd name="T71" fmla="*/ 15 h 59"/>
              <a:gd name="T72" fmla="*/ 71 w 86"/>
              <a:gd name="T73" fmla="*/ 12 h 59"/>
              <a:gd name="T74" fmla="*/ 74 w 86"/>
              <a:gd name="T75" fmla="*/ 11 h 59"/>
              <a:gd name="T76" fmla="*/ 77 w 86"/>
              <a:gd name="T77" fmla="*/ 12 h 59"/>
              <a:gd name="T78" fmla="*/ 78 w 86"/>
              <a:gd name="T79" fmla="*/ 15 h 59"/>
              <a:gd name="T80" fmla="*/ 77 w 86"/>
              <a:gd name="T81" fmla="*/ 18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86" h="59">
                <a:moveTo>
                  <a:pt x="82" y="7"/>
                </a:moveTo>
                <a:cubicBezTo>
                  <a:pt x="80" y="5"/>
                  <a:pt x="77" y="4"/>
                  <a:pt x="74" y="4"/>
                </a:cubicBezTo>
                <a:cubicBezTo>
                  <a:pt x="71" y="4"/>
                  <a:pt x="68" y="5"/>
                  <a:pt x="66" y="7"/>
                </a:cubicBezTo>
                <a:cubicBezTo>
                  <a:pt x="64" y="9"/>
                  <a:pt x="63" y="12"/>
                  <a:pt x="63" y="15"/>
                </a:cubicBezTo>
                <a:cubicBezTo>
                  <a:pt x="63" y="17"/>
                  <a:pt x="63" y="18"/>
                  <a:pt x="64" y="20"/>
                </a:cubicBezTo>
                <a:cubicBezTo>
                  <a:pt x="50" y="32"/>
                  <a:pt x="50" y="32"/>
                  <a:pt x="50" y="32"/>
                </a:cubicBezTo>
                <a:cubicBezTo>
                  <a:pt x="47" y="31"/>
                  <a:pt x="45" y="30"/>
                  <a:pt x="42" y="30"/>
                </a:cubicBezTo>
                <a:cubicBezTo>
                  <a:pt x="40" y="30"/>
                  <a:pt x="37" y="31"/>
                  <a:pt x="35" y="32"/>
                </a:cubicBezTo>
                <a:cubicBezTo>
                  <a:pt x="25" y="20"/>
                  <a:pt x="25" y="20"/>
                  <a:pt x="25" y="20"/>
                </a:cubicBezTo>
                <a:cubicBezTo>
                  <a:pt x="28" y="15"/>
                  <a:pt x="27" y="8"/>
                  <a:pt x="23" y="4"/>
                </a:cubicBezTo>
                <a:cubicBezTo>
                  <a:pt x="21" y="2"/>
                  <a:pt x="17" y="0"/>
                  <a:pt x="14" y="0"/>
                </a:cubicBezTo>
                <a:cubicBezTo>
                  <a:pt x="10" y="0"/>
                  <a:pt x="7" y="2"/>
                  <a:pt x="4" y="4"/>
                </a:cubicBezTo>
                <a:cubicBezTo>
                  <a:pt x="2" y="7"/>
                  <a:pt x="0" y="10"/>
                  <a:pt x="0" y="14"/>
                </a:cubicBezTo>
                <a:cubicBezTo>
                  <a:pt x="0" y="17"/>
                  <a:pt x="2" y="20"/>
                  <a:pt x="4" y="23"/>
                </a:cubicBezTo>
                <a:cubicBezTo>
                  <a:pt x="7" y="25"/>
                  <a:pt x="10" y="27"/>
                  <a:pt x="14" y="27"/>
                </a:cubicBezTo>
                <a:cubicBezTo>
                  <a:pt x="16" y="27"/>
                  <a:pt x="18" y="26"/>
                  <a:pt x="20" y="25"/>
                </a:cubicBezTo>
                <a:cubicBezTo>
                  <a:pt x="30" y="37"/>
                  <a:pt x="30" y="37"/>
                  <a:pt x="30" y="37"/>
                </a:cubicBezTo>
                <a:cubicBezTo>
                  <a:pt x="27" y="43"/>
                  <a:pt x="27" y="50"/>
                  <a:pt x="32" y="55"/>
                </a:cubicBezTo>
                <a:cubicBezTo>
                  <a:pt x="35" y="58"/>
                  <a:pt x="38" y="59"/>
                  <a:pt x="42" y="59"/>
                </a:cubicBezTo>
                <a:cubicBezTo>
                  <a:pt x="46" y="59"/>
                  <a:pt x="50" y="58"/>
                  <a:pt x="52" y="55"/>
                </a:cubicBezTo>
                <a:cubicBezTo>
                  <a:pt x="57" y="50"/>
                  <a:pt x="58" y="43"/>
                  <a:pt x="55" y="38"/>
                </a:cubicBezTo>
                <a:cubicBezTo>
                  <a:pt x="69" y="25"/>
                  <a:pt x="69" y="25"/>
                  <a:pt x="69" y="25"/>
                </a:cubicBezTo>
                <a:cubicBezTo>
                  <a:pt x="71" y="26"/>
                  <a:pt x="72" y="27"/>
                  <a:pt x="74" y="27"/>
                </a:cubicBezTo>
                <a:cubicBezTo>
                  <a:pt x="77" y="27"/>
                  <a:pt x="80" y="25"/>
                  <a:pt x="82" y="23"/>
                </a:cubicBezTo>
                <a:cubicBezTo>
                  <a:pt x="85" y="21"/>
                  <a:pt x="86" y="18"/>
                  <a:pt x="86" y="15"/>
                </a:cubicBezTo>
                <a:cubicBezTo>
                  <a:pt x="86" y="12"/>
                  <a:pt x="85" y="9"/>
                  <a:pt x="82" y="7"/>
                </a:cubicBezTo>
                <a:moveTo>
                  <a:pt x="9" y="18"/>
                </a:moveTo>
                <a:cubicBezTo>
                  <a:pt x="8" y="17"/>
                  <a:pt x="8" y="15"/>
                  <a:pt x="8" y="14"/>
                </a:cubicBezTo>
                <a:cubicBezTo>
                  <a:pt x="8" y="12"/>
                  <a:pt x="8" y="10"/>
                  <a:pt x="9" y="9"/>
                </a:cubicBezTo>
                <a:cubicBezTo>
                  <a:pt x="11" y="8"/>
                  <a:pt x="12" y="8"/>
                  <a:pt x="14" y="8"/>
                </a:cubicBezTo>
                <a:cubicBezTo>
                  <a:pt x="15" y="8"/>
                  <a:pt x="17" y="8"/>
                  <a:pt x="18" y="9"/>
                </a:cubicBezTo>
                <a:cubicBezTo>
                  <a:pt x="20" y="12"/>
                  <a:pt x="20" y="15"/>
                  <a:pt x="18" y="18"/>
                </a:cubicBezTo>
                <a:cubicBezTo>
                  <a:pt x="16" y="20"/>
                  <a:pt x="12" y="20"/>
                  <a:pt x="9" y="18"/>
                </a:cubicBezTo>
                <a:moveTo>
                  <a:pt x="77" y="18"/>
                </a:moveTo>
                <a:cubicBezTo>
                  <a:pt x="76" y="20"/>
                  <a:pt x="73" y="20"/>
                  <a:pt x="71" y="18"/>
                </a:cubicBezTo>
                <a:cubicBezTo>
                  <a:pt x="71" y="17"/>
                  <a:pt x="70" y="16"/>
                  <a:pt x="70" y="15"/>
                </a:cubicBezTo>
                <a:cubicBezTo>
                  <a:pt x="70" y="14"/>
                  <a:pt x="71" y="13"/>
                  <a:pt x="71" y="12"/>
                </a:cubicBezTo>
                <a:cubicBezTo>
                  <a:pt x="72" y="11"/>
                  <a:pt x="73" y="11"/>
                  <a:pt x="74" y="11"/>
                </a:cubicBezTo>
                <a:cubicBezTo>
                  <a:pt x="75" y="11"/>
                  <a:pt x="76" y="11"/>
                  <a:pt x="77" y="12"/>
                </a:cubicBezTo>
                <a:cubicBezTo>
                  <a:pt x="78" y="13"/>
                  <a:pt x="78" y="14"/>
                  <a:pt x="78" y="15"/>
                </a:cubicBezTo>
                <a:cubicBezTo>
                  <a:pt x="78" y="16"/>
                  <a:pt x="78" y="17"/>
                  <a:pt x="77" y="18"/>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1219200"/>
            <a:endParaRPr lang="zh-CN" altLang="en-US" sz="2400">
              <a:solidFill>
                <a:srgbClr val="333333"/>
              </a:solidFill>
              <a:cs typeface="+mn-ea"/>
              <a:sym typeface="+mn-lt"/>
            </a:endParaRPr>
          </a:p>
        </p:txBody>
      </p:sp>
      <p:sp>
        <p:nvSpPr>
          <p:cNvPr id="44091" name="1"/>
          <p:cNvSpPr>
            <a:spLocks noChangeArrowheads="1"/>
          </p:cNvSpPr>
          <p:nvPr>
            <p:custDataLst>
              <p:tags r:id="rId9"/>
            </p:custDataLst>
          </p:nvPr>
        </p:nvSpPr>
        <p:spPr bwMode="auto">
          <a:xfrm>
            <a:off x="920753" y="1755681"/>
            <a:ext cx="4684183" cy="1280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219200">
              <a:lnSpc>
                <a:spcPct val="120000"/>
              </a:lnSpc>
            </a:pPr>
            <a:r>
              <a:rPr lang="zh-CN" altLang="en-US" sz="1600" b="1" dirty="0">
                <a:solidFill>
                  <a:srgbClr val="FFFFFF">
                    <a:lumMod val="50000"/>
                  </a:srgbClr>
                </a:solidFill>
                <a:cs typeface="+mn-ea"/>
                <a:sym typeface="+mn-lt"/>
              </a:rPr>
              <a:t>编辑标题</a:t>
            </a:r>
            <a:endParaRPr lang="zh-CN" altLang="en-US" sz="1065" b="1" dirty="0">
              <a:solidFill>
                <a:srgbClr val="FFFFFF">
                  <a:lumMod val="50000"/>
                </a:srgbClr>
              </a:solidFill>
              <a:cs typeface="+mn-ea"/>
              <a:sym typeface="+mn-lt"/>
            </a:endParaRPr>
          </a:p>
          <a:p>
            <a:pPr defTabSz="1219200">
              <a:lnSpc>
                <a:spcPct val="150000"/>
              </a:lnSpc>
            </a:pPr>
            <a:r>
              <a:rPr lang="zh-CN" altLang="en-US" sz="1065" dirty="0">
                <a:solidFill>
                  <a:srgbClr val="333333">
                    <a:lumMod val="60000"/>
                    <a:lumOff val="40000"/>
                  </a:srgbClr>
                </a:solidFill>
                <a:cs typeface="+mn-ea"/>
                <a:sym typeface="+mn-lt"/>
              </a:rPr>
              <a:t>点击编辑你想替换的内容点击编辑你想替换的内容点击编辑你想替换的内容点击编辑你想替换的内容点击编辑你想替换的内容点击编辑你想替换的内容点击编辑你想替换的内容点击编辑你想替换的内容点击编辑你想替换的内容点击编辑你想替换的内容点击编辑你想替换的内容。</a:t>
            </a:r>
            <a:endParaRPr lang="zh-CN" altLang="en-US" sz="1065" dirty="0">
              <a:solidFill>
                <a:srgbClr val="FFFFFF">
                  <a:lumMod val="50000"/>
                </a:srgbClr>
              </a:solidFill>
              <a:cs typeface="+mn-ea"/>
              <a:sym typeface="+mn-lt"/>
            </a:endParaRPr>
          </a:p>
        </p:txBody>
      </p:sp>
      <p:sp>
        <p:nvSpPr>
          <p:cNvPr id="44092" name="1"/>
          <p:cNvSpPr>
            <a:spLocks noChangeArrowheads="1"/>
          </p:cNvSpPr>
          <p:nvPr>
            <p:custDataLst>
              <p:tags r:id="rId10"/>
            </p:custDataLst>
          </p:nvPr>
        </p:nvSpPr>
        <p:spPr bwMode="auto">
          <a:xfrm>
            <a:off x="1132417" y="4294984"/>
            <a:ext cx="1151467" cy="180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1219200">
              <a:lnSpc>
                <a:spcPct val="120000"/>
              </a:lnSpc>
            </a:pPr>
            <a:r>
              <a:rPr lang="en-US" altLang="zh-CN" sz="1065">
                <a:solidFill>
                  <a:srgbClr val="FFFFFF"/>
                </a:solidFill>
                <a:cs typeface="+mn-ea"/>
                <a:sym typeface="+mn-lt"/>
              </a:rPr>
              <a:t>OPTION 01</a:t>
            </a:r>
            <a:endParaRPr lang="zh-CN" altLang="zh-CN" sz="1065">
              <a:solidFill>
                <a:srgbClr val="FFFFFF"/>
              </a:solidFill>
              <a:cs typeface="+mn-ea"/>
              <a:sym typeface="+mn-lt"/>
            </a:endParaRPr>
          </a:p>
        </p:txBody>
      </p:sp>
      <p:sp>
        <p:nvSpPr>
          <p:cNvPr id="44093" name="1"/>
          <p:cNvSpPr>
            <a:spLocks noChangeArrowheads="1"/>
          </p:cNvSpPr>
          <p:nvPr>
            <p:custDataLst>
              <p:tags r:id="rId11"/>
            </p:custDataLst>
          </p:nvPr>
        </p:nvSpPr>
        <p:spPr bwMode="auto">
          <a:xfrm>
            <a:off x="2728384" y="4294984"/>
            <a:ext cx="1151467" cy="180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1219200">
              <a:lnSpc>
                <a:spcPct val="120000"/>
              </a:lnSpc>
            </a:pPr>
            <a:r>
              <a:rPr lang="en-US" altLang="zh-CN" sz="1065">
                <a:solidFill>
                  <a:srgbClr val="FFFFFF"/>
                </a:solidFill>
                <a:cs typeface="+mn-ea"/>
                <a:sym typeface="+mn-lt"/>
              </a:rPr>
              <a:t>OPTION 02</a:t>
            </a:r>
            <a:endParaRPr lang="zh-CN" altLang="zh-CN" sz="1065">
              <a:solidFill>
                <a:srgbClr val="FFFFFF"/>
              </a:solidFill>
              <a:cs typeface="+mn-ea"/>
              <a:sym typeface="+mn-lt"/>
            </a:endParaRPr>
          </a:p>
        </p:txBody>
      </p:sp>
      <p:sp>
        <p:nvSpPr>
          <p:cNvPr id="44094" name="1"/>
          <p:cNvSpPr>
            <a:spLocks noChangeArrowheads="1"/>
          </p:cNvSpPr>
          <p:nvPr>
            <p:custDataLst>
              <p:tags r:id="rId12"/>
            </p:custDataLst>
          </p:nvPr>
        </p:nvSpPr>
        <p:spPr bwMode="auto">
          <a:xfrm>
            <a:off x="4334933" y="4294984"/>
            <a:ext cx="1151467" cy="180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defTabSz="1219200">
              <a:lnSpc>
                <a:spcPct val="120000"/>
              </a:lnSpc>
            </a:pPr>
            <a:r>
              <a:rPr lang="en-US" altLang="zh-CN" sz="1065">
                <a:solidFill>
                  <a:srgbClr val="FFFFFF"/>
                </a:solidFill>
                <a:cs typeface="+mn-ea"/>
                <a:sym typeface="+mn-lt"/>
              </a:rPr>
              <a:t>OPTION 03</a:t>
            </a:r>
            <a:endParaRPr lang="zh-CN" altLang="zh-CN" sz="1065">
              <a:solidFill>
                <a:srgbClr val="FFFFFF"/>
              </a:solidFill>
              <a:cs typeface="+mn-ea"/>
              <a:sym typeface="+mn-lt"/>
            </a:endParaRPr>
          </a:p>
        </p:txBody>
      </p:sp>
      <p:sp>
        <p:nvSpPr>
          <p:cNvPr id="44095" name="PA_任意多边形 63"/>
          <p:cNvSpPr>
            <a:spLocks noEditPoints="1"/>
          </p:cNvSpPr>
          <p:nvPr>
            <p:custDataLst>
              <p:tags r:id="rId13"/>
            </p:custDataLst>
          </p:nvPr>
        </p:nvSpPr>
        <p:spPr bwMode="auto">
          <a:xfrm>
            <a:off x="1035051" y="5501858"/>
            <a:ext cx="234949" cy="215967"/>
          </a:xfrm>
          <a:custGeom>
            <a:avLst/>
            <a:gdLst>
              <a:gd name="T0" fmla="*/ 44 w 168"/>
              <a:gd name="T1" fmla="*/ 73 h 154"/>
              <a:gd name="T2" fmla="*/ 16 w 168"/>
              <a:gd name="T3" fmla="*/ 73 h 154"/>
              <a:gd name="T4" fmla="*/ 20 w 168"/>
              <a:gd name="T5" fmla="*/ 64 h 154"/>
              <a:gd name="T6" fmla="*/ 40 w 168"/>
              <a:gd name="T7" fmla="*/ 57 h 154"/>
              <a:gd name="T8" fmla="*/ 20 w 168"/>
              <a:gd name="T9" fmla="*/ 64 h 154"/>
              <a:gd name="T10" fmla="*/ 120 w 168"/>
              <a:gd name="T11" fmla="*/ 18 h 154"/>
              <a:gd name="T12" fmla="*/ 54 w 168"/>
              <a:gd name="T13" fmla="*/ 0 h 154"/>
              <a:gd name="T14" fmla="*/ 6 w 168"/>
              <a:gd name="T15" fmla="*/ 18 h 154"/>
              <a:gd name="T16" fmla="*/ 6 w 168"/>
              <a:gd name="T17" fmla="*/ 146 h 154"/>
              <a:gd name="T18" fmla="*/ 54 w 168"/>
              <a:gd name="T19" fmla="*/ 154 h 154"/>
              <a:gd name="T20" fmla="*/ 120 w 168"/>
              <a:gd name="T21" fmla="*/ 146 h 154"/>
              <a:gd name="T22" fmla="*/ 168 w 168"/>
              <a:gd name="T23" fmla="*/ 24 h 154"/>
              <a:gd name="T24" fmla="*/ 48 w 168"/>
              <a:gd name="T25" fmla="*/ 134 h 154"/>
              <a:gd name="T26" fmla="*/ 48 w 168"/>
              <a:gd name="T27" fmla="*/ 30 h 154"/>
              <a:gd name="T28" fmla="*/ 108 w 168"/>
              <a:gd name="T29" fmla="*/ 142 h 154"/>
              <a:gd name="T30" fmla="*/ 108 w 168"/>
              <a:gd name="T31" fmla="*/ 12 h 154"/>
              <a:gd name="T32" fmla="*/ 156 w 168"/>
              <a:gd name="T33" fmla="*/ 134 h 154"/>
              <a:gd name="T34" fmla="*/ 156 w 168"/>
              <a:gd name="T35" fmla="*/ 30 h 154"/>
              <a:gd name="T36" fmla="*/ 20 w 168"/>
              <a:gd name="T37" fmla="*/ 51 h 154"/>
              <a:gd name="T38" fmla="*/ 40 w 168"/>
              <a:gd name="T39" fmla="*/ 44 h 154"/>
              <a:gd name="T40" fmla="*/ 20 w 168"/>
              <a:gd name="T41" fmla="*/ 51 h 154"/>
              <a:gd name="T42" fmla="*/ 30 w 168"/>
              <a:gd name="T43" fmla="*/ 101 h 154"/>
              <a:gd name="T44" fmla="*/ 20 w 168"/>
              <a:gd name="T45" fmla="*/ 123 h 154"/>
              <a:gd name="T46" fmla="*/ 39 w 168"/>
              <a:gd name="T47" fmla="*/ 123 h 154"/>
              <a:gd name="T48" fmla="*/ 39 w 168"/>
              <a:gd name="T49" fmla="*/ 104 h 154"/>
              <a:gd name="T50" fmla="*/ 30 w 168"/>
              <a:gd name="T51" fmla="*/ 120 h 154"/>
              <a:gd name="T52" fmla="*/ 24 w 168"/>
              <a:gd name="T53" fmla="*/ 114 h 154"/>
              <a:gd name="T54" fmla="*/ 30 w 168"/>
              <a:gd name="T55" fmla="*/ 108 h 154"/>
              <a:gd name="T56" fmla="*/ 36 w 168"/>
              <a:gd name="T57" fmla="*/ 114 h 154"/>
              <a:gd name="T58" fmla="*/ 128 w 168"/>
              <a:gd name="T59" fmla="*/ 64 h 154"/>
              <a:gd name="T60" fmla="*/ 148 w 168"/>
              <a:gd name="T61" fmla="*/ 57 h 154"/>
              <a:gd name="T62" fmla="*/ 128 w 168"/>
              <a:gd name="T63" fmla="*/ 64 h 154"/>
              <a:gd name="T64" fmla="*/ 148 w 168"/>
              <a:gd name="T65" fmla="*/ 77 h 154"/>
              <a:gd name="T66" fmla="*/ 128 w 168"/>
              <a:gd name="T67" fmla="*/ 70 h 154"/>
              <a:gd name="T68" fmla="*/ 128 w 168"/>
              <a:gd name="T69" fmla="*/ 51 h 154"/>
              <a:gd name="T70" fmla="*/ 152 w 168"/>
              <a:gd name="T71" fmla="*/ 47 h 154"/>
              <a:gd name="T72" fmla="*/ 124 w 168"/>
              <a:gd name="T73" fmla="*/ 47 h 154"/>
              <a:gd name="T74" fmla="*/ 71 w 168"/>
              <a:gd name="T75" fmla="*/ 70 h 154"/>
              <a:gd name="T76" fmla="*/ 97 w 168"/>
              <a:gd name="T77" fmla="*/ 63 h 154"/>
              <a:gd name="T78" fmla="*/ 71 w 168"/>
              <a:gd name="T79" fmla="*/ 70 h 154"/>
              <a:gd name="T80" fmla="*/ 138 w 168"/>
              <a:gd name="T81" fmla="*/ 101 h 154"/>
              <a:gd name="T82" fmla="*/ 128 w 168"/>
              <a:gd name="T83" fmla="*/ 123 h 154"/>
              <a:gd name="T84" fmla="*/ 147 w 168"/>
              <a:gd name="T85" fmla="*/ 123 h 154"/>
              <a:gd name="T86" fmla="*/ 147 w 168"/>
              <a:gd name="T87" fmla="*/ 104 h 154"/>
              <a:gd name="T88" fmla="*/ 138 w 168"/>
              <a:gd name="T89" fmla="*/ 120 h 154"/>
              <a:gd name="T90" fmla="*/ 132 w 168"/>
              <a:gd name="T91" fmla="*/ 114 h 154"/>
              <a:gd name="T92" fmla="*/ 138 w 168"/>
              <a:gd name="T93" fmla="*/ 108 h 154"/>
              <a:gd name="T94" fmla="*/ 144 w 168"/>
              <a:gd name="T95" fmla="*/ 114 h 154"/>
              <a:gd name="T96" fmla="*/ 71 w 168"/>
              <a:gd name="T97" fmla="*/ 38 h 154"/>
              <a:gd name="T98" fmla="*/ 97 w 168"/>
              <a:gd name="T99" fmla="*/ 31 h 154"/>
              <a:gd name="T100" fmla="*/ 71 w 168"/>
              <a:gd name="T101" fmla="*/ 38 h 154"/>
              <a:gd name="T102" fmla="*/ 97 w 168"/>
              <a:gd name="T103" fmla="*/ 54 h 154"/>
              <a:gd name="T104" fmla="*/ 71 w 168"/>
              <a:gd name="T105" fmla="*/ 47 h 154"/>
              <a:gd name="T106" fmla="*/ 95 w 168"/>
              <a:gd name="T107" fmla="*/ 106 h 154"/>
              <a:gd name="T108" fmla="*/ 84 w 168"/>
              <a:gd name="T109" fmla="*/ 101 h 154"/>
              <a:gd name="T110" fmla="*/ 68 w 168"/>
              <a:gd name="T111" fmla="*/ 116 h 154"/>
              <a:gd name="T112" fmla="*/ 95 w 168"/>
              <a:gd name="T113" fmla="*/ 127 h 154"/>
              <a:gd name="T114" fmla="*/ 95 w 168"/>
              <a:gd name="T115" fmla="*/ 106 h 154"/>
              <a:gd name="T116" fmla="*/ 84 w 168"/>
              <a:gd name="T117" fmla="*/ 125 h 154"/>
              <a:gd name="T118" fmla="*/ 78 w 168"/>
              <a:gd name="T119" fmla="*/ 122 h 154"/>
              <a:gd name="T120" fmla="*/ 78 w 168"/>
              <a:gd name="T121" fmla="*/ 110 h 154"/>
              <a:gd name="T122" fmla="*/ 90 w 168"/>
              <a:gd name="T123" fmla="*/ 111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68" h="154">
                <a:moveTo>
                  <a:pt x="20" y="77"/>
                </a:moveTo>
                <a:cubicBezTo>
                  <a:pt x="40" y="77"/>
                  <a:pt x="40" y="77"/>
                  <a:pt x="40" y="77"/>
                </a:cubicBezTo>
                <a:cubicBezTo>
                  <a:pt x="42" y="77"/>
                  <a:pt x="44" y="75"/>
                  <a:pt x="44" y="73"/>
                </a:cubicBezTo>
                <a:cubicBezTo>
                  <a:pt x="44" y="71"/>
                  <a:pt x="42" y="70"/>
                  <a:pt x="40" y="70"/>
                </a:cubicBezTo>
                <a:cubicBezTo>
                  <a:pt x="20" y="70"/>
                  <a:pt x="20" y="70"/>
                  <a:pt x="20" y="70"/>
                </a:cubicBezTo>
                <a:cubicBezTo>
                  <a:pt x="18" y="70"/>
                  <a:pt x="16" y="71"/>
                  <a:pt x="16" y="73"/>
                </a:cubicBezTo>
                <a:cubicBezTo>
                  <a:pt x="16" y="75"/>
                  <a:pt x="18" y="77"/>
                  <a:pt x="20" y="77"/>
                </a:cubicBezTo>
                <a:close/>
                <a:moveTo>
                  <a:pt x="20" y="64"/>
                </a:moveTo>
                <a:cubicBezTo>
                  <a:pt x="20" y="64"/>
                  <a:pt x="20" y="64"/>
                  <a:pt x="20" y="64"/>
                </a:cubicBezTo>
                <a:cubicBezTo>
                  <a:pt x="40" y="64"/>
                  <a:pt x="40" y="64"/>
                  <a:pt x="40" y="64"/>
                </a:cubicBezTo>
                <a:cubicBezTo>
                  <a:pt x="42" y="64"/>
                  <a:pt x="44" y="62"/>
                  <a:pt x="44" y="60"/>
                </a:cubicBezTo>
                <a:cubicBezTo>
                  <a:pt x="44" y="58"/>
                  <a:pt x="42" y="57"/>
                  <a:pt x="40" y="57"/>
                </a:cubicBezTo>
                <a:cubicBezTo>
                  <a:pt x="20" y="57"/>
                  <a:pt x="20" y="57"/>
                  <a:pt x="20" y="57"/>
                </a:cubicBezTo>
                <a:cubicBezTo>
                  <a:pt x="18" y="57"/>
                  <a:pt x="16" y="58"/>
                  <a:pt x="16" y="60"/>
                </a:cubicBezTo>
                <a:cubicBezTo>
                  <a:pt x="16" y="62"/>
                  <a:pt x="18" y="64"/>
                  <a:pt x="20" y="64"/>
                </a:cubicBezTo>
                <a:close/>
                <a:moveTo>
                  <a:pt x="162" y="18"/>
                </a:moveTo>
                <a:cubicBezTo>
                  <a:pt x="162" y="18"/>
                  <a:pt x="162" y="18"/>
                  <a:pt x="162" y="18"/>
                </a:cubicBezTo>
                <a:cubicBezTo>
                  <a:pt x="120" y="18"/>
                  <a:pt x="120" y="18"/>
                  <a:pt x="120" y="18"/>
                </a:cubicBezTo>
                <a:cubicBezTo>
                  <a:pt x="120" y="6"/>
                  <a:pt x="120" y="6"/>
                  <a:pt x="120" y="6"/>
                </a:cubicBezTo>
                <a:cubicBezTo>
                  <a:pt x="120" y="3"/>
                  <a:pt x="117" y="0"/>
                  <a:pt x="114" y="0"/>
                </a:cubicBezTo>
                <a:cubicBezTo>
                  <a:pt x="54" y="0"/>
                  <a:pt x="54" y="0"/>
                  <a:pt x="54" y="0"/>
                </a:cubicBezTo>
                <a:cubicBezTo>
                  <a:pt x="51" y="0"/>
                  <a:pt x="48" y="3"/>
                  <a:pt x="48" y="6"/>
                </a:cubicBezTo>
                <a:cubicBezTo>
                  <a:pt x="48" y="18"/>
                  <a:pt x="48" y="18"/>
                  <a:pt x="48" y="18"/>
                </a:cubicBezTo>
                <a:cubicBezTo>
                  <a:pt x="6" y="18"/>
                  <a:pt x="6" y="18"/>
                  <a:pt x="6" y="18"/>
                </a:cubicBezTo>
                <a:cubicBezTo>
                  <a:pt x="2" y="18"/>
                  <a:pt x="0" y="21"/>
                  <a:pt x="0" y="24"/>
                </a:cubicBezTo>
                <a:cubicBezTo>
                  <a:pt x="0" y="140"/>
                  <a:pt x="0" y="140"/>
                  <a:pt x="0" y="140"/>
                </a:cubicBezTo>
                <a:cubicBezTo>
                  <a:pt x="0" y="143"/>
                  <a:pt x="2" y="146"/>
                  <a:pt x="6" y="146"/>
                </a:cubicBezTo>
                <a:cubicBezTo>
                  <a:pt x="48" y="146"/>
                  <a:pt x="48" y="146"/>
                  <a:pt x="48" y="146"/>
                </a:cubicBezTo>
                <a:cubicBezTo>
                  <a:pt x="48" y="148"/>
                  <a:pt x="48" y="148"/>
                  <a:pt x="48" y="148"/>
                </a:cubicBezTo>
                <a:cubicBezTo>
                  <a:pt x="48" y="151"/>
                  <a:pt x="51" y="154"/>
                  <a:pt x="54" y="154"/>
                </a:cubicBezTo>
                <a:cubicBezTo>
                  <a:pt x="114" y="154"/>
                  <a:pt x="114" y="154"/>
                  <a:pt x="114" y="154"/>
                </a:cubicBezTo>
                <a:cubicBezTo>
                  <a:pt x="117" y="154"/>
                  <a:pt x="120" y="151"/>
                  <a:pt x="120" y="148"/>
                </a:cubicBezTo>
                <a:cubicBezTo>
                  <a:pt x="120" y="146"/>
                  <a:pt x="120" y="146"/>
                  <a:pt x="120" y="146"/>
                </a:cubicBezTo>
                <a:cubicBezTo>
                  <a:pt x="162" y="146"/>
                  <a:pt x="162" y="146"/>
                  <a:pt x="162" y="146"/>
                </a:cubicBezTo>
                <a:cubicBezTo>
                  <a:pt x="165" y="146"/>
                  <a:pt x="168" y="143"/>
                  <a:pt x="168" y="140"/>
                </a:cubicBezTo>
                <a:cubicBezTo>
                  <a:pt x="168" y="24"/>
                  <a:pt x="168" y="24"/>
                  <a:pt x="168" y="24"/>
                </a:cubicBezTo>
                <a:cubicBezTo>
                  <a:pt x="168" y="21"/>
                  <a:pt x="165" y="18"/>
                  <a:pt x="162" y="18"/>
                </a:cubicBezTo>
                <a:close/>
                <a:moveTo>
                  <a:pt x="48" y="134"/>
                </a:moveTo>
                <a:cubicBezTo>
                  <a:pt x="48" y="134"/>
                  <a:pt x="48" y="134"/>
                  <a:pt x="48" y="134"/>
                </a:cubicBezTo>
                <a:cubicBezTo>
                  <a:pt x="12" y="134"/>
                  <a:pt x="12" y="134"/>
                  <a:pt x="12" y="134"/>
                </a:cubicBezTo>
                <a:cubicBezTo>
                  <a:pt x="12" y="30"/>
                  <a:pt x="12" y="30"/>
                  <a:pt x="12" y="30"/>
                </a:cubicBezTo>
                <a:cubicBezTo>
                  <a:pt x="48" y="30"/>
                  <a:pt x="48" y="30"/>
                  <a:pt x="48" y="30"/>
                </a:cubicBezTo>
                <a:cubicBezTo>
                  <a:pt x="48" y="134"/>
                  <a:pt x="48" y="134"/>
                  <a:pt x="48" y="134"/>
                </a:cubicBezTo>
                <a:close/>
                <a:moveTo>
                  <a:pt x="108" y="142"/>
                </a:moveTo>
                <a:cubicBezTo>
                  <a:pt x="108" y="142"/>
                  <a:pt x="108" y="142"/>
                  <a:pt x="108" y="142"/>
                </a:cubicBezTo>
                <a:cubicBezTo>
                  <a:pt x="60" y="142"/>
                  <a:pt x="60" y="142"/>
                  <a:pt x="60" y="142"/>
                </a:cubicBezTo>
                <a:cubicBezTo>
                  <a:pt x="60" y="12"/>
                  <a:pt x="60" y="12"/>
                  <a:pt x="60" y="12"/>
                </a:cubicBezTo>
                <a:cubicBezTo>
                  <a:pt x="108" y="12"/>
                  <a:pt x="108" y="12"/>
                  <a:pt x="108" y="12"/>
                </a:cubicBezTo>
                <a:cubicBezTo>
                  <a:pt x="108" y="142"/>
                  <a:pt x="108" y="142"/>
                  <a:pt x="108" y="142"/>
                </a:cubicBezTo>
                <a:close/>
                <a:moveTo>
                  <a:pt x="156" y="134"/>
                </a:moveTo>
                <a:cubicBezTo>
                  <a:pt x="156" y="134"/>
                  <a:pt x="156" y="134"/>
                  <a:pt x="156" y="134"/>
                </a:cubicBezTo>
                <a:cubicBezTo>
                  <a:pt x="120" y="134"/>
                  <a:pt x="120" y="134"/>
                  <a:pt x="120" y="134"/>
                </a:cubicBezTo>
                <a:cubicBezTo>
                  <a:pt x="120" y="30"/>
                  <a:pt x="120" y="30"/>
                  <a:pt x="120" y="30"/>
                </a:cubicBezTo>
                <a:cubicBezTo>
                  <a:pt x="156" y="30"/>
                  <a:pt x="156" y="30"/>
                  <a:pt x="156" y="30"/>
                </a:cubicBezTo>
                <a:cubicBezTo>
                  <a:pt x="156" y="134"/>
                  <a:pt x="156" y="134"/>
                  <a:pt x="156" y="134"/>
                </a:cubicBezTo>
                <a:close/>
                <a:moveTo>
                  <a:pt x="20" y="51"/>
                </a:moveTo>
                <a:cubicBezTo>
                  <a:pt x="20" y="51"/>
                  <a:pt x="20" y="51"/>
                  <a:pt x="20" y="51"/>
                </a:cubicBezTo>
                <a:cubicBezTo>
                  <a:pt x="40" y="51"/>
                  <a:pt x="40" y="51"/>
                  <a:pt x="40" y="51"/>
                </a:cubicBezTo>
                <a:cubicBezTo>
                  <a:pt x="42" y="51"/>
                  <a:pt x="44" y="49"/>
                  <a:pt x="44" y="47"/>
                </a:cubicBezTo>
                <a:cubicBezTo>
                  <a:pt x="44" y="45"/>
                  <a:pt x="42" y="44"/>
                  <a:pt x="40" y="44"/>
                </a:cubicBezTo>
                <a:cubicBezTo>
                  <a:pt x="20" y="44"/>
                  <a:pt x="20" y="44"/>
                  <a:pt x="20" y="44"/>
                </a:cubicBezTo>
                <a:cubicBezTo>
                  <a:pt x="18" y="44"/>
                  <a:pt x="16" y="45"/>
                  <a:pt x="16" y="47"/>
                </a:cubicBezTo>
                <a:cubicBezTo>
                  <a:pt x="16" y="49"/>
                  <a:pt x="18" y="51"/>
                  <a:pt x="20" y="51"/>
                </a:cubicBezTo>
                <a:close/>
                <a:moveTo>
                  <a:pt x="39" y="104"/>
                </a:moveTo>
                <a:cubicBezTo>
                  <a:pt x="39" y="104"/>
                  <a:pt x="39" y="104"/>
                  <a:pt x="39" y="104"/>
                </a:cubicBezTo>
                <a:cubicBezTo>
                  <a:pt x="37" y="102"/>
                  <a:pt x="34" y="101"/>
                  <a:pt x="30" y="101"/>
                </a:cubicBezTo>
                <a:cubicBezTo>
                  <a:pt x="26" y="101"/>
                  <a:pt x="23" y="102"/>
                  <a:pt x="21" y="104"/>
                </a:cubicBezTo>
                <a:cubicBezTo>
                  <a:pt x="18" y="107"/>
                  <a:pt x="17" y="110"/>
                  <a:pt x="17" y="114"/>
                </a:cubicBezTo>
                <a:cubicBezTo>
                  <a:pt x="17" y="117"/>
                  <a:pt x="18" y="121"/>
                  <a:pt x="20" y="123"/>
                </a:cubicBezTo>
                <a:cubicBezTo>
                  <a:pt x="21" y="123"/>
                  <a:pt x="21" y="123"/>
                  <a:pt x="21" y="123"/>
                </a:cubicBezTo>
                <a:cubicBezTo>
                  <a:pt x="23" y="125"/>
                  <a:pt x="26" y="127"/>
                  <a:pt x="30" y="127"/>
                </a:cubicBezTo>
                <a:cubicBezTo>
                  <a:pt x="34" y="127"/>
                  <a:pt x="37" y="125"/>
                  <a:pt x="39" y="123"/>
                </a:cubicBezTo>
                <a:cubicBezTo>
                  <a:pt x="42" y="121"/>
                  <a:pt x="43" y="117"/>
                  <a:pt x="43" y="114"/>
                </a:cubicBezTo>
                <a:cubicBezTo>
                  <a:pt x="43" y="110"/>
                  <a:pt x="42" y="107"/>
                  <a:pt x="39" y="105"/>
                </a:cubicBezTo>
                <a:cubicBezTo>
                  <a:pt x="39" y="104"/>
                  <a:pt x="39" y="104"/>
                  <a:pt x="39" y="104"/>
                </a:cubicBezTo>
                <a:close/>
                <a:moveTo>
                  <a:pt x="34" y="118"/>
                </a:moveTo>
                <a:cubicBezTo>
                  <a:pt x="34" y="118"/>
                  <a:pt x="34" y="118"/>
                  <a:pt x="34" y="118"/>
                </a:cubicBezTo>
                <a:cubicBezTo>
                  <a:pt x="33" y="119"/>
                  <a:pt x="32" y="120"/>
                  <a:pt x="30" y="120"/>
                </a:cubicBezTo>
                <a:cubicBezTo>
                  <a:pt x="28" y="120"/>
                  <a:pt x="27" y="119"/>
                  <a:pt x="26" y="118"/>
                </a:cubicBezTo>
                <a:cubicBezTo>
                  <a:pt x="25" y="118"/>
                  <a:pt x="25" y="118"/>
                  <a:pt x="25" y="118"/>
                </a:cubicBezTo>
                <a:cubicBezTo>
                  <a:pt x="24" y="117"/>
                  <a:pt x="24" y="115"/>
                  <a:pt x="24" y="114"/>
                </a:cubicBezTo>
                <a:cubicBezTo>
                  <a:pt x="24" y="112"/>
                  <a:pt x="24" y="111"/>
                  <a:pt x="26" y="109"/>
                </a:cubicBezTo>
                <a:cubicBezTo>
                  <a:pt x="26" y="109"/>
                  <a:pt x="26" y="109"/>
                  <a:pt x="26" y="109"/>
                </a:cubicBezTo>
                <a:cubicBezTo>
                  <a:pt x="27" y="108"/>
                  <a:pt x="28" y="108"/>
                  <a:pt x="30" y="108"/>
                </a:cubicBezTo>
                <a:cubicBezTo>
                  <a:pt x="32" y="108"/>
                  <a:pt x="33" y="108"/>
                  <a:pt x="34" y="109"/>
                </a:cubicBezTo>
                <a:cubicBezTo>
                  <a:pt x="34" y="110"/>
                  <a:pt x="34" y="110"/>
                  <a:pt x="34" y="110"/>
                </a:cubicBezTo>
                <a:cubicBezTo>
                  <a:pt x="35" y="111"/>
                  <a:pt x="36" y="112"/>
                  <a:pt x="36" y="114"/>
                </a:cubicBezTo>
                <a:cubicBezTo>
                  <a:pt x="36" y="115"/>
                  <a:pt x="35" y="117"/>
                  <a:pt x="34" y="118"/>
                </a:cubicBezTo>
                <a:close/>
                <a:moveTo>
                  <a:pt x="128" y="64"/>
                </a:moveTo>
                <a:cubicBezTo>
                  <a:pt x="128" y="64"/>
                  <a:pt x="128" y="64"/>
                  <a:pt x="128" y="64"/>
                </a:cubicBezTo>
                <a:cubicBezTo>
                  <a:pt x="148" y="64"/>
                  <a:pt x="148" y="64"/>
                  <a:pt x="148" y="64"/>
                </a:cubicBezTo>
                <a:cubicBezTo>
                  <a:pt x="150" y="64"/>
                  <a:pt x="152" y="62"/>
                  <a:pt x="152" y="60"/>
                </a:cubicBezTo>
                <a:cubicBezTo>
                  <a:pt x="152" y="58"/>
                  <a:pt x="150" y="57"/>
                  <a:pt x="148" y="57"/>
                </a:cubicBezTo>
                <a:cubicBezTo>
                  <a:pt x="128" y="57"/>
                  <a:pt x="128" y="57"/>
                  <a:pt x="128" y="57"/>
                </a:cubicBezTo>
                <a:cubicBezTo>
                  <a:pt x="126" y="57"/>
                  <a:pt x="124" y="58"/>
                  <a:pt x="124" y="60"/>
                </a:cubicBezTo>
                <a:cubicBezTo>
                  <a:pt x="124" y="62"/>
                  <a:pt x="126" y="64"/>
                  <a:pt x="128" y="64"/>
                </a:cubicBezTo>
                <a:close/>
                <a:moveTo>
                  <a:pt x="128" y="77"/>
                </a:moveTo>
                <a:cubicBezTo>
                  <a:pt x="128" y="77"/>
                  <a:pt x="128" y="77"/>
                  <a:pt x="128" y="77"/>
                </a:cubicBezTo>
                <a:cubicBezTo>
                  <a:pt x="148" y="77"/>
                  <a:pt x="148" y="77"/>
                  <a:pt x="148" y="77"/>
                </a:cubicBezTo>
                <a:cubicBezTo>
                  <a:pt x="150" y="77"/>
                  <a:pt x="152" y="75"/>
                  <a:pt x="152" y="73"/>
                </a:cubicBezTo>
                <a:cubicBezTo>
                  <a:pt x="152" y="71"/>
                  <a:pt x="150" y="70"/>
                  <a:pt x="148" y="70"/>
                </a:cubicBezTo>
                <a:cubicBezTo>
                  <a:pt x="128" y="70"/>
                  <a:pt x="128" y="70"/>
                  <a:pt x="128" y="70"/>
                </a:cubicBezTo>
                <a:cubicBezTo>
                  <a:pt x="126" y="70"/>
                  <a:pt x="124" y="71"/>
                  <a:pt x="124" y="73"/>
                </a:cubicBezTo>
                <a:cubicBezTo>
                  <a:pt x="124" y="75"/>
                  <a:pt x="126" y="77"/>
                  <a:pt x="128" y="77"/>
                </a:cubicBezTo>
                <a:close/>
                <a:moveTo>
                  <a:pt x="128" y="51"/>
                </a:moveTo>
                <a:cubicBezTo>
                  <a:pt x="128" y="51"/>
                  <a:pt x="128" y="51"/>
                  <a:pt x="128" y="51"/>
                </a:cubicBezTo>
                <a:cubicBezTo>
                  <a:pt x="148" y="51"/>
                  <a:pt x="148" y="51"/>
                  <a:pt x="148" y="51"/>
                </a:cubicBezTo>
                <a:cubicBezTo>
                  <a:pt x="150" y="51"/>
                  <a:pt x="152" y="49"/>
                  <a:pt x="152" y="47"/>
                </a:cubicBezTo>
                <a:cubicBezTo>
                  <a:pt x="152" y="45"/>
                  <a:pt x="150" y="44"/>
                  <a:pt x="148" y="44"/>
                </a:cubicBezTo>
                <a:cubicBezTo>
                  <a:pt x="128" y="44"/>
                  <a:pt x="128" y="44"/>
                  <a:pt x="128" y="44"/>
                </a:cubicBezTo>
                <a:cubicBezTo>
                  <a:pt x="126" y="44"/>
                  <a:pt x="124" y="45"/>
                  <a:pt x="124" y="47"/>
                </a:cubicBezTo>
                <a:cubicBezTo>
                  <a:pt x="124" y="49"/>
                  <a:pt x="126" y="51"/>
                  <a:pt x="128" y="51"/>
                </a:cubicBezTo>
                <a:close/>
                <a:moveTo>
                  <a:pt x="71" y="70"/>
                </a:moveTo>
                <a:cubicBezTo>
                  <a:pt x="71" y="70"/>
                  <a:pt x="71" y="70"/>
                  <a:pt x="71" y="70"/>
                </a:cubicBezTo>
                <a:cubicBezTo>
                  <a:pt x="97" y="70"/>
                  <a:pt x="97" y="70"/>
                  <a:pt x="97" y="70"/>
                </a:cubicBezTo>
                <a:cubicBezTo>
                  <a:pt x="99" y="70"/>
                  <a:pt x="100" y="68"/>
                  <a:pt x="100" y="66"/>
                </a:cubicBezTo>
                <a:cubicBezTo>
                  <a:pt x="100" y="64"/>
                  <a:pt x="99" y="63"/>
                  <a:pt x="97" y="63"/>
                </a:cubicBezTo>
                <a:cubicBezTo>
                  <a:pt x="71" y="63"/>
                  <a:pt x="71" y="63"/>
                  <a:pt x="71" y="63"/>
                </a:cubicBezTo>
                <a:cubicBezTo>
                  <a:pt x="69" y="63"/>
                  <a:pt x="68" y="64"/>
                  <a:pt x="68" y="66"/>
                </a:cubicBezTo>
                <a:cubicBezTo>
                  <a:pt x="68" y="68"/>
                  <a:pt x="69" y="70"/>
                  <a:pt x="71" y="70"/>
                </a:cubicBezTo>
                <a:close/>
                <a:moveTo>
                  <a:pt x="147" y="104"/>
                </a:moveTo>
                <a:cubicBezTo>
                  <a:pt x="147" y="104"/>
                  <a:pt x="147" y="104"/>
                  <a:pt x="147" y="104"/>
                </a:cubicBezTo>
                <a:cubicBezTo>
                  <a:pt x="145" y="102"/>
                  <a:pt x="142" y="101"/>
                  <a:pt x="138" y="101"/>
                </a:cubicBezTo>
                <a:cubicBezTo>
                  <a:pt x="134" y="101"/>
                  <a:pt x="131" y="102"/>
                  <a:pt x="129" y="104"/>
                </a:cubicBezTo>
                <a:cubicBezTo>
                  <a:pt x="126" y="107"/>
                  <a:pt x="125" y="110"/>
                  <a:pt x="125" y="114"/>
                </a:cubicBezTo>
                <a:cubicBezTo>
                  <a:pt x="125" y="117"/>
                  <a:pt x="126" y="121"/>
                  <a:pt x="128" y="123"/>
                </a:cubicBezTo>
                <a:cubicBezTo>
                  <a:pt x="129" y="123"/>
                  <a:pt x="129" y="123"/>
                  <a:pt x="129" y="123"/>
                </a:cubicBezTo>
                <a:cubicBezTo>
                  <a:pt x="131" y="125"/>
                  <a:pt x="134" y="127"/>
                  <a:pt x="138" y="127"/>
                </a:cubicBezTo>
                <a:cubicBezTo>
                  <a:pt x="142" y="127"/>
                  <a:pt x="145" y="125"/>
                  <a:pt x="147" y="123"/>
                </a:cubicBezTo>
                <a:cubicBezTo>
                  <a:pt x="150" y="121"/>
                  <a:pt x="151" y="117"/>
                  <a:pt x="151" y="114"/>
                </a:cubicBezTo>
                <a:cubicBezTo>
                  <a:pt x="151" y="110"/>
                  <a:pt x="150" y="107"/>
                  <a:pt x="147" y="105"/>
                </a:cubicBezTo>
                <a:cubicBezTo>
                  <a:pt x="147" y="104"/>
                  <a:pt x="147" y="104"/>
                  <a:pt x="147" y="104"/>
                </a:cubicBezTo>
                <a:close/>
                <a:moveTo>
                  <a:pt x="142" y="118"/>
                </a:moveTo>
                <a:cubicBezTo>
                  <a:pt x="142" y="118"/>
                  <a:pt x="142" y="118"/>
                  <a:pt x="142" y="118"/>
                </a:cubicBezTo>
                <a:cubicBezTo>
                  <a:pt x="141" y="119"/>
                  <a:pt x="140" y="120"/>
                  <a:pt x="138" y="120"/>
                </a:cubicBezTo>
                <a:cubicBezTo>
                  <a:pt x="136" y="120"/>
                  <a:pt x="135" y="119"/>
                  <a:pt x="134" y="118"/>
                </a:cubicBezTo>
                <a:cubicBezTo>
                  <a:pt x="133" y="118"/>
                  <a:pt x="133" y="118"/>
                  <a:pt x="133" y="118"/>
                </a:cubicBezTo>
                <a:cubicBezTo>
                  <a:pt x="132" y="117"/>
                  <a:pt x="132" y="115"/>
                  <a:pt x="132" y="114"/>
                </a:cubicBezTo>
                <a:cubicBezTo>
                  <a:pt x="132" y="112"/>
                  <a:pt x="132" y="111"/>
                  <a:pt x="134" y="109"/>
                </a:cubicBezTo>
                <a:cubicBezTo>
                  <a:pt x="134" y="109"/>
                  <a:pt x="134" y="109"/>
                  <a:pt x="134" y="109"/>
                </a:cubicBezTo>
                <a:cubicBezTo>
                  <a:pt x="135" y="108"/>
                  <a:pt x="136" y="108"/>
                  <a:pt x="138" y="108"/>
                </a:cubicBezTo>
                <a:cubicBezTo>
                  <a:pt x="140" y="108"/>
                  <a:pt x="141" y="108"/>
                  <a:pt x="142" y="109"/>
                </a:cubicBezTo>
                <a:cubicBezTo>
                  <a:pt x="142" y="110"/>
                  <a:pt x="142" y="110"/>
                  <a:pt x="142" y="110"/>
                </a:cubicBezTo>
                <a:cubicBezTo>
                  <a:pt x="143" y="111"/>
                  <a:pt x="144" y="112"/>
                  <a:pt x="144" y="114"/>
                </a:cubicBezTo>
                <a:cubicBezTo>
                  <a:pt x="144" y="115"/>
                  <a:pt x="143" y="117"/>
                  <a:pt x="142" y="118"/>
                </a:cubicBezTo>
                <a:close/>
                <a:moveTo>
                  <a:pt x="71" y="38"/>
                </a:moveTo>
                <a:cubicBezTo>
                  <a:pt x="71" y="38"/>
                  <a:pt x="71" y="38"/>
                  <a:pt x="71" y="38"/>
                </a:cubicBezTo>
                <a:cubicBezTo>
                  <a:pt x="97" y="38"/>
                  <a:pt x="97" y="38"/>
                  <a:pt x="97" y="38"/>
                </a:cubicBezTo>
                <a:cubicBezTo>
                  <a:pt x="99" y="38"/>
                  <a:pt x="100" y="36"/>
                  <a:pt x="100" y="34"/>
                </a:cubicBezTo>
                <a:cubicBezTo>
                  <a:pt x="100" y="33"/>
                  <a:pt x="99" y="31"/>
                  <a:pt x="97" y="31"/>
                </a:cubicBezTo>
                <a:cubicBezTo>
                  <a:pt x="71" y="31"/>
                  <a:pt x="71" y="31"/>
                  <a:pt x="71" y="31"/>
                </a:cubicBezTo>
                <a:cubicBezTo>
                  <a:pt x="69" y="31"/>
                  <a:pt x="68" y="33"/>
                  <a:pt x="68" y="34"/>
                </a:cubicBezTo>
                <a:cubicBezTo>
                  <a:pt x="68" y="36"/>
                  <a:pt x="69" y="38"/>
                  <a:pt x="71" y="38"/>
                </a:cubicBezTo>
                <a:close/>
                <a:moveTo>
                  <a:pt x="71" y="54"/>
                </a:moveTo>
                <a:cubicBezTo>
                  <a:pt x="71" y="54"/>
                  <a:pt x="71" y="54"/>
                  <a:pt x="71" y="54"/>
                </a:cubicBezTo>
                <a:cubicBezTo>
                  <a:pt x="97" y="54"/>
                  <a:pt x="97" y="54"/>
                  <a:pt x="97" y="54"/>
                </a:cubicBezTo>
                <a:cubicBezTo>
                  <a:pt x="99" y="54"/>
                  <a:pt x="100" y="52"/>
                  <a:pt x="100" y="50"/>
                </a:cubicBezTo>
                <a:cubicBezTo>
                  <a:pt x="100" y="48"/>
                  <a:pt x="99" y="47"/>
                  <a:pt x="97" y="47"/>
                </a:cubicBezTo>
                <a:cubicBezTo>
                  <a:pt x="71" y="47"/>
                  <a:pt x="71" y="47"/>
                  <a:pt x="71" y="47"/>
                </a:cubicBezTo>
                <a:cubicBezTo>
                  <a:pt x="69" y="47"/>
                  <a:pt x="68" y="48"/>
                  <a:pt x="68" y="50"/>
                </a:cubicBezTo>
                <a:cubicBezTo>
                  <a:pt x="68" y="52"/>
                  <a:pt x="69" y="54"/>
                  <a:pt x="71" y="54"/>
                </a:cubicBezTo>
                <a:close/>
                <a:moveTo>
                  <a:pt x="95" y="106"/>
                </a:moveTo>
                <a:cubicBezTo>
                  <a:pt x="95" y="106"/>
                  <a:pt x="95" y="106"/>
                  <a:pt x="95" y="106"/>
                </a:cubicBezTo>
                <a:cubicBezTo>
                  <a:pt x="95" y="105"/>
                  <a:pt x="95" y="105"/>
                  <a:pt x="95" y="105"/>
                </a:cubicBezTo>
                <a:cubicBezTo>
                  <a:pt x="92" y="103"/>
                  <a:pt x="88" y="101"/>
                  <a:pt x="84" y="101"/>
                </a:cubicBezTo>
                <a:cubicBezTo>
                  <a:pt x="80" y="101"/>
                  <a:pt x="76" y="103"/>
                  <a:pt x="73" y="105"/>
                </a:cubicBezTo>
                <a:cubicBezTo>
                  <a:pt x="73" y="105"/>
                  <a:pt x="73" y="105"/>
                  <a:pt x="73" y="105"/>
                </a:cubicBezTo>
                <a:cubicBezTo>
                  <a:pt x="70" y="108"/>
                  <a:pt x="68" y="112"/>
                  <a:pt x="68" y="116"/>
                </a:cubicBezTo>
                <a:cubicBezTo>
                  <a:pt x="68" y="121"/>
                  <a:pt x="70" y="124"/>
                  <a:pt x="73" y="127"/>
                </a:cubicBezTo>
                <a:cubicBezTo>
                  <a:pt x="76" y="130"/>
                  <a:pt x="80" y="132"/>
                  <a:pt x="84" y="132"/>
                </a:cubicBezTo>
                <a:cubicBezTo>
                  <a:pt x="88" y="132"/>
                  <a:pt x="92" y="130"/>
                  <a:pt x="95" y="127"/>
                </a:cubicBezTo>
                <a:cubicBezTo>
                  <a:pt x="95" y="127"/>
                  <a:pt x="95" y="127"/>
                  <a:pt x="95" y="127"/>
                </a:cubicBezTo>
                <a:cubicBezTo>
                  <a:pt x="98" y="124"/>
                  <a:pt x="99" y="121"/>
                  <a:pt x="99" y="116"/>
                </a:cubicBezTo>
                <a:cubicBezTo>
                  <a:pt x="99" y="112"/>
                  <a:pt x="98" y="108"/>
                  <a:pt x="95" y="106"/>
                </a:cubicBezTo>
                <a:close/>
                <a:moveTo>
                  <a:pt x="90" y="122"/>
                </a:moveTo>
                <a:cubicBezTo>
                  <a:pt x="90" y="122"/>
                  <a:pt x="90" y="122"/>
                  <a:pt x="90" y="122"/>
                </a:cubicBezTo>
                <a:cubicBezTo>
                  <a:pt x="88" y="124"/>
                  <a:pt x="86" y="125"/>
                  <a:pt x="84" y="125"/>
                </a:cubicBezTo>
                <a:cubicBezTo>
                  <a:pt x="82" y="125"/>
                  <a:pt x="79" y="124"/>
                  <a:pt x="78" y="122"/>
                </a:cubicBezTo>
                <a:cubicBezTo>
                  <a:pt x="78" y="122"/>
                  <a:pt x="78" y="122"/>
                  <a:pt x="78" y="122"/>
                </a:cubicBezTo>
                <a:cubicBezTo>
                  <a:pt x="78" y="122"/>
                  <a:pt x="78" y="122"/>
                  <a:pt x="78" y="122"/>
                </a:cubicBezTo>
                <a:cubicBezTo>
                  <a:pt x="76" y="121"/>
                  <a:pt x="76" y="119"/>
                  <a:pt x="76" y="116"/>
                </a:cubicBezTo>
                <a:cubicBezTo>
                  <a:pt x="76" y="114"/>
                  <a:pt x="76" y="112"/>
                  <a:pt x="78" y="110"/>
                </a:cubicBezTo>
                <a:cubicBezTo>
                  <a:pt x="78" y="110"/>
                  <a:pt x="78" y="110"/>
                  <a:pt x="78" y="110"/>
                </a:cubicBezTo>
                <a:cubicBezTo>
                  <a:pt x="80" y="109"/>
                  <a:pt x="82" y="108"/>
                  <a:pt x="84" y="108"/>
                </a:cubicBezTo>
                <a:cubicBezTo>
                  <a:pt x="86" y="108"/>
                  <a:pt x="88" y="109"/>
                  <a:pt x="90" y="110"/>
                </a:cubicBezTo>
                <a:cubicBezTo>
                  <a:pt x="90" y="111"/>
                  <a:pt x="90" y="111"/>
                  <a:pt x="90" y="111"/>
                </a:cubicBezTo>
                <a:cubicBezTo>
                  <a:pt x="91" y="112"/>
                  <a:pt x="92" y="114"/>
                  <a:pt x="92" y="116"/>
                </a:cubicBezTo>
                <a:cubicBezTo>
                  <a:pt x="92" y="119"/>
                  <a:pt x="91" y="121"/>
                  <a:pt x="90" y="12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pPr defTabSz="1219200"/>
            <a:endParaRPr lang="zh-CN" altLang="en-US" sz="2400">
              <a:solidFill>
                <a:srgbClr val="333333"/>
              </a:solidFill>
              <a:cs typeface="+mn-ea"/>
              <a:sym typeface="+mn-lt"/>
            </a:endParaRPr>
          </a:p>
        </p:txBody>
      </p:sp>
      <p:sp>
        <p:nvSpPr>
          <p:cNvPr id="44096" name="1"/>
          <p:cNvSpPr>
            <a:spLocks noChangeArrowheads="1"/>
          </p:cNvSpPr>
          <p:nvPr>
            <p:custDataLst>
              <p:tags r:id="rId14"/>
            </p:custDataLst>
          </p:nvPr>
        </p:nvSpPr>
        <p:spPr bwMode="auto">
          <a:xfrm>
            <a:off x="1517653" y="5402341"/>
            <a:ext cx="3822700" cy="377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1219200">
              <a:lnSpc>
                <a:spcPct val="120000"/>
              </a:lnSpc>
            </a:pPr>
            <a:r>
              <a:rPr lang="zh-CN" altLang="en-US" sz="1065" dirty="0">
                <a:solidFill>
                  <a:srgbClr val="333333">
                    <a:lumMod val="60000"/>
                    <a:lumOff val="40000"/>
                  </a:srgbClr>
                </a:solidFill>
                <a:cs typeface="+mn-ea"/>
                <a:sym typeface="+mn-lt"/>
              </a:rPr>
              <a:t>点击编辑你想替换的内容点击编辑你想替换的内容点击编辑你想替换的内容点击编辑你想替换的内容。</a:t>
            </a:r>
            <a:endParaRPr lang="zh-CN" altLang="zh-CN" sz="1065" dirty="0">
              <a:solidFill>
                <a:srgbClr val="FFFFFF">
                  <a:lumMod val="50000"/>
                </a:srgbClr>
              </a:solidFill>
              <a:cs typeface="+mn-ea"/>
              <a:sym typeface="+mn-lt"/>
            </a:endParaRPr>
          </a:p>
        </p:txBody>
      </p:sp>
      <p:grpSp>
        <p:nvGrpSpPr>
          <p:cNvPr id="44097" name="1"/>
          <p:cNvGrpSpPr/>
          <p:nvPr>
            <p:custDataLst>
              <p:tags r:id="rId15"/>
            </p:custDataLst>
          </p:nvPr>
        </p:nvGrpSpPr>
        <p:grpSpPr bwMode="auto">
          <a:xfrm>
            <a:off x="6768075" y="2372884"/>
            <a:ext cx="4512733" cy="3317841"/>
            <a:chOff x="3243" y="1030"/>
            <a:chExt cx="2132" cy="1567"/>
          </a:xfrm>
        </p:grpSpPr>
        <p:sp>
          <p:nvSpPr>
            <p:cNvPr id="44098" name="Oval 66"/>
            <p:cNvSpPr>
              <a:spLocks noChangeArrowheads="1"/>
            </p:cNvSpPr>
            <p:nvPr/>
          </p:nvSpPr>
          <p:spPr bwMode="auto">
            <a:xfrm>
              <a:off x="3243" y="2555"/>
              <a:ext cx="2132" cy="42"/>
            </a:xfrm>
            <a:prstGeom prst="ellipse">
              <a:avLst/>
            </a:prstGeom>
            <a:gradFill rotWithShape="1">
              <a:gsLst>
                <a:gs pos="0">
                  <a:schemeClr val="tx1">
                    <a:alpha val="20000"/>
                  </a:schemeClr>
                </a:gs>
                <a:gs pos="100000">
                  <a:schemeClr val="tx1">
                    <a:gamma/>
                    <a:shade val="46275"/>
                    <a:invGamma/>
                    <a:alpha val="0"/>
                  </a:schemeClr>
                </a:gs>
              </a:gsLst>
              <a:path path="shape">
                <a:fillToRect l="50000" t="50000" r="50000" b="50000"/>
              </a:path>
            </a:gradFill>
            <a:ln>
              <a:noFill/>
            </a:ln>
            <a:effectLst/>
            <a:extLst>
              <a:ext uri="{91240B29-F687-4F45-9708-019B960494DF}">
                <a14:hiddenLine xmlns:a14="http://schemas.microsoft.com/office/drawing/2010/main" w="9525">
                  <a:solidFill>
                    <a:srgbClr val="000000"/>
                  </a:solidFill>
                  <a:rou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defTabSz="1219200"/>
              <a:endParaRPr lang="zh-CN" altLang="en-US" sz="2400">
                <a:solidFill>
                  <a:srgbClr val="333333"/>
                </a:solidFill>
                <a:cs typeface="+mn-ea"/>
                <a:sym typeface="+mn-lt"/>
              </a:endParaRPr>
            </a:p>
          </p:txBody>
        </p:sp>
        <p:pic>
          <p:nvPicPr>
            <p:cNvPr id="44099" name="Picture 67" descr="2"/>
            <p:cNvPicPr>
              <a:picLocks noChangeAspect="1" noChangeArrowheads="1"/>
            </p:cNvPicPr>
            <p:nvPr/>
          </p:nvPicPr>
          <p:blipFill>
            <a:blip r:embed="rId16" cstate="email"/>
            <a:srcRect/>
            <a:stretch>
              <a:fillRect/>
            </a:stretch>
          </p:blipFill>
          <p:spPr bwMode="auto">
            <a:xfrm>
              <a:off x="3322" y="1030"/>
              <a:ext cx="2025" cy="1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6" name="图片占位符 5"/>
          <p:cNvPicPr>
            <a:picLocks noChangeAspect="1"/>
          </p:cNvPicPr>
          <p:nvPr/>
        </p:nvPicPr>
        <p:blipFill>
          <a:blip r:embed="rId17" cstate="email"/>
          <a:stretch>
            <a:fillRect/>
          </a:stretch>
        </p:blipFill>
        <p:spPr>
          <a:xfrm>
            <a:off x="7060601" y="2514614"/>
            <a:ext cx="4027590" cy="2265519"/>
          </a:xfrm>
          <a:prstGeom prst="rect">
            <a:avLst/>
          </a:prstGeom>
        </p:spPr>
      </p:pic>
      <p:grpSp>
        <p:nvGrpSpPr>
          <p:cNvPr id="30" name="组合 29"/>
          <p:cNvGrpSpPr/>
          <p:nvPr/>
        </p:nvGrpSpPr>
        <p:grpSpPr>
          <a:xfrm>
            <a:off x="171450" y="468189"/>
            <a:ext cx="6616971" cy="707886"/>
            <a:chOff x="171450" y="636516"/>
            <a:chExt cx="6616971" cy="707886"/>
          </a:xfrm>
        </p:grpSpPr>
        <p:sp>
          <p:nvSpPr>
            <p:cNvPr id="31" name="文本框 30"/>
            <p:cNvSpPr txBox="1"/>
            <p:nvPr/>
          </p:nvSpPr>
          <p:spPr>
            <a:xfrm>
              <a:off x="337645" y="636516"/>
              <a:ext cx="6450776" cy="707886"/>
            </a:xfrm>
            <a:prstGeom prst="rect">
              <a:avLst/>
            </a:prstGeom>
            <a:noFill/>
          </p:spPr>
          <p:txBody>
            <a:bodyPr wrap="square" rtlCol="0">
              <a:spAutoFit/>
            </a:bodyPr>
            <a:lstStyle/>
            <a:p>
              <a:r>
                <a:rPr lang="zh-CN" altLang="en-US" sz="4000" b="1" dirty="0">
                  <a:solidFill>
                    <a:schemeClr val="tx1">
                      <a:lumMod val="85000"/>
                      <a:lumOff val="15000"/>
                    </a:schemeClr>
                  </a:solidFill>
                  <a:cs typeface="+mn-ea"/>
                  <a:sym typeface="+mn-lt"/>
                </a:rPr>
                <a:t>相关标题文本</a:t>
              </a:r>
              <a:endParaRPr lang="zh-CN" altLang="en-US" sz="4000" b="1" dirty="0">
                <a:solidFill>
                  <a:schemeClr val="tx1">
                    <a:lumMod val="85000"/>
                    <a:lumOff val="15000"/>
                  </a:schemeClr>
                </a:solidFill>
                <a:cs typeface="+mn-ea"/>
                <a:sym typeface="+mn-lt"/>
              </a:endParaRPr>
            </a:p>
          </p:txBody>
        </p:sp>
        <p:sp>
          <p:nvSpPr>
            <p:cNvPr id="32" name="矩形 31"/>
            <p:cNvSpPr/>
            <p:nvPr/>
          </p:nvSpPr>
          <p:spPr>
            <a:xfrm>
              <a:off x="171450" y="718176"/>
              <a:ext cx="166195" cy="544567"/>
            </a:xfrm>
            <a:prstGeom prst="rect">
              <a:avLst/>
            </a:prstGeom>
            <a:solidFill>
              <a:srgbClr val="FF6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p14:dur="250" advClick="0" advTm="3000">
        <p:random/>
      </p:transition>
    </mc:Choice>
    <mc:Fallback>
      <p:transition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4075"/>
                                        </p:tgtEl>
                                        <p:attrNameLst>
                                          <p:attrName>style.visibility</p:attrName>
                                        </p:attrNameLst>
                                      </p:cBhvr>
                                      <p:to>
                                        <p:strVal val="visible"/>
                                      </p:to>
                                    </p:set>
                                    <p:animEffect transition="in" filter="fade">
                                      <p:cBhvr>
                                        <p:cTn id="7" dur="500"/>
                                        <p:tgtEl>
                                          <p:spTgt spid="44075"/>
                                        </p:tgtEl>
                                      </p:cBhvr>
                                    </p:animEffect>
                                  </p:childTnLst>
                                </p:cTn>
                              </p:par>
                              <p:par>
                                <p:cTn id="8" presetID="10" presetClass="entr" presetSubtype="0" fill="hold" grpId="0" nodeType="withEffect">
                                  <p:stCondLst>
                                    <p:cond delay="300"/>
                                  </p:stCondLst>
                                  <p:childTnLst>
                                    <p:set>
                                      <p:cBhvr>
                                        <p:cTn id="9" dur="1" fill="hold">
                                          <p:stCondLst>
                                            <p:cond delay="0"/>
                                          </p:stCondLst>
                                        </p:cTn>
                                        <p:tgtEl>
                                          <p:spTgt spid="44076"/>
                                        </p:tgtEl>
                                        <p:attrNameLst>
                                          <p:attrName>style.visibility</p:attrName>
                                        </p:attrNameLst>
                                      </p:cBhvr>
                                      <p:to>
                                        <p:strVal val="visible"/>
                                      </p:to>
                                    </p:set>
                                    <p:animEffect transition="in" filter="fade">
                                      <p:cBhvr>
                                        <p:cTn id="10" dur="500"/>
                                        <p:tgtEl>
                                          <p:spTgt spid="44076"/>
                                        </p:tgtEl>
                                      </p:cBhvr>
                                    </p:animEffect>
                                  </p:childTnLst>
                                </p:cTn>
                              </p:par>
                              <p:par>
                                <p:cTn id="11" presetID="10" presetClass="entr" presetSubtype="0" fill="hold" grpId="0" nodeType="withEffect">
                                  <p:stCondLst>
                                    <p:cond delay="600"/>
                                  </p:stCondLst>
                                  <p:childTnLst>
                                    <p:set>
                                      <p:cBhvr>
                                        <p:cTn id="12" dur="1" fill="hold">
                                          <p:stCondLst>
                                            <p:cond delay="0"/>
                                          </p:stCondLst>
                                        </p:cTn>
                                        <p:tgtEl>
                                          <p:spTgt spid="44077"/>
                                        </p:tgtEl>
                                        <p:attrNameLst>
                                          <p:attrName>style.visibility</p:attrName>
                                        </p:attrNameLst>
                                      </p:cBhvr>
                                      <p:to>
                                        <p:strVal val="visible"/>
                                      </p:to>
                                    </p:set>
                                    <p:animEffect transition="in" filter="fade">
                                      <p:cBhvr>
                                        <p:cTn id="13" dur="500"/>
                                        <p:tgtEl>
                                          <p:spTgt spid="44077"/>
                                        </p:tgtEl>
                                      </p:cBhvr>
                                    </p:animEffect>
                                  </p:childTnLst>
                                </p:cTn>
                              </p:par>
                              <p:par>
                                <p:cTn id="14" presetID="10" presetClass="entr" presetSubtype="0" fill="hold" grpId="0" nodeType="withEffect">
                                  <p:stCondLst>
                                    <p:cond delay="900"/>
                                  </p:stCondLst>
                                  <p:childTnLst>
                                    <p:set>
                                      <p:cBhvr>
                                        <p:cTn id="15" dur="1" fill="hold">
                                          <p:stCondLst>
                                            <p:cond delay="0"/>
                                          </p:stCondLst>
                                        </p:cTn>
                                        <p:tgtEl>
                                          <p:spTgt spid="44078"/>
                                        </p:tgtEl>
                                        <p:attrNameLst>
                                          <p:attrName>style.visibility</p:attrName>
                                        </p:attrNameLst>
                                      </p:cBhvr>
                                      <p:to>
                                        <p:strVal val="visible"/>
                                      </p:to>
                                    </p:set>
                                    <p:animEffect transition="in" filter="fade">
                                      <p:cBhvr>
                                        <p:cTn id="16" dur="500"/>
                                        <p:tgtEl>
                                          <p:spTgt spid="44078"/>
                                        </p:tgtEl>
                                      </p:cBhvr>
                                    </p:animEffect>
                                  </p:childTnLst>
                                </p:cTn>
                              </p:par>
                              <p:par>
                                <p:cTn id="17" presetID="10" presetClass="entr" presetSubtype="0" fill="hold" grpId="0" nodeType="withEffect">
                                  <p:stCondLst>
                                    <p:cond delay="1200"/>
                                  </p:stCondLst>
                                  <p:childTnLst>
                                    <p:set>
                                      <p:cBhvr>
                                        <p:cTn id="18" dur="1" fill="hold">
                                          <p:stCondLst>
                                            <p:cond delay="0"/>
                                          </p:stCondLst>
                                        </p:cTn>
                                        <p:tgtEl>
                                          <p:spTgt spid="44079"/>
                                        </p:tgtEl>
                                        <p:attrNameLst>
                                          <p:attrName>style.visibility</p:attrName>
                                        </p:attrNameLst>
                                      </p:cBhvr>
                                      <p:to>
                                        <p:strVal val="visible"/>
                                      </p:to>
                                    </p:set>
                                    <p:animEffect transition="in" filter="fade">
                                      <p:cBhvr>
                                        <p:cTn id="19" dur="500"/>
                                        <p:tgtEl>
                                          <p:spTgt spid="44079"/>
                                        </p:tgtEl>
                                      </p:cBhvr>
                                    </p:animEffect>
                                  </p:childTnLst>
                                </p:cTn>
                              </p:par>
                              <p:par>
                                <p:cTn id="20" presetID="10" presetClass="entr" presetSubtype="0" fill="hold" nodeType="withEffect">
                                  <p:stCondLst>
                                    <p:cond delay="1500"/>
                                  </p:stCondLst>
                                  <p:childTnLst>
                                    <p:set>
                                      <p:cBhvr>
                                        <p:cTn id="21" dur="1" fill="hold">
                                          <p:stCondLst>
                                            <p:cond delay="0"/>
                                          </p:stCondLst>
                                        </p:cTn>
                                        <p:tgtEl>
                                          <p:spTgt spid="44090"/>
                                        </p:tgtEl>
                                        <p:attrNameLst>
                                          <p:attrName>style.visibility</p:attrName>
                                        </p:attrNameLst>
                                      </p:cBhvr>
                                      <p:to>
                                        <p:strVal val="visible"/>
                                      </p:to>
                                    </p:set>
                                    <p:animEffect transition="in" filter="fade">
                                      <p:cBhvr>
                                        <p:cTn id="22" dur="500"/>
                                        <p:tgtEl>
                                          <p:spTgt spid="44090"/>
                                        </p:tgtEl>
                                      </p:cBhvr>
                                    </p:animEffect>
                                  </p:childTnLst>
                                </p:cTn>
                              </p:par>
                              <p:par>
                                <p:cTn id="23" presetID="10" presetClass="entr" presetSubtype="0" fill="hold" nodeType="withEffect">
                                  <p:stCondLst>
                                    <p:cond delay="1800"/>
                                  </p:stCondLst>
                                  <p:childTnLst>
                                    <p:set>
                                      <p:cBhvr>
                                        <p:cTn id="24" dur="1" fill="hold">
                                          <p:stCondLst>
                                            <p:cond delay="0"/>
                                          </p:stCondLst>
                                        </p:cTn>
                                        <p:tgtEl>
                                          <p:spTgt spid="44089"/>
                                        </p:tgtEl>
                                        <p:attrNameLst>
                                          <p:attrName>style.visibility</p:attrName>
                                        </p:attrNameLst>
                                      </p:cBhvr>
                                      <p:to>
                                        <p:strVal val="visible"/>
                                      </p:to>
                                    </p:set>
                                    <p:animEffect transition="in" filter="fade">
                                      <p:cBhvr>
                                        <p:cTn id="25" dur="500"/>
                                        <p:tgtEl>
                                          <p:spTgt spid="44089"/>
                                        </p:tgtEl>
                                      </p:cBhvr>
                                    </p:animEffect>
                                  </p:childTnLst>
                                </p:cTn>
                              </p:par>
                              <p:par>
                                <p:cTn id="26" presetID="10" presetClass="entr" presetSubtype="0" fill="hold" grpId="0" nodeType="withEffect">
                                  <p:stCondLst>
                                    <p:cond delay="2100"/>
                                  </p:stCondLst>
                                  <p:childTnLst>
                                    <p:set>
                                      <p:cBhvr>
                                        <p:cTn id="27" dur="1" fill="hold">
                                          <p:stCondLst>
                                            <p:cond delay="0"/>
                                          </p:stCondLst>
                                        </p:cTn>
                                        <p:tgtEl>
                                          <p:spTgt spid="44088"/>
                                        </p:tgtEl>
                                        <p:attrNameLst>
                                          <p:attrName>style.visibility</p:attrName>
                                        </p:attrNameLst>
                                      </p:cBhvr>
                                      <p:to>
                                        <p:strVal val="visible"/>
                                      </p:to>
                                    </p:set>
                                    <p:animEffect transition="in" filter="fade">
                                      <p:cBhvr>
                                        <p:cTn id="28" dur="500"/>
                                        <p:tgtEl>
                                          <p:spTgt spid="44088"/>
                                        </p:tgtEl>
                                      </p:cBhvr>
                                    </p:animEffect>
                                  </p:childTnLst>
                                </p:cTn>
                              </p:par>
                              <p:par>
                                <p:cTn id="29" presetID="10" presetClass="entr" presetSubtype="0" fill="hold" grpId="0" nodeType="withEffect">
                                  <p:stCondLst>
                                    <p:cond delay="2400"/>
                                  </p:stCondLst>
                                  <p:childTnLst>
                                    <p:set>
                                      <p:cBhvr>
                                        <p:cTn id="30" dur="1" fill="hold">
                                          <p:stCondLst>
                                            <p:cond delay="0"/>
                                          </p:stCondLst>
                                        </p:cTn>
                                        <p:tgtEl>
                                          <p:spTgt spid="44091"/>
                                        </p:tgtEl>
                                        <p:attrNameLst>
                                          <p:attrName>style.visibility</p:attrName>
                                        </p:attrNameLst>
                                      </p:cBhvr>
                                      <p:to>
                                        <p:strVal val="visible"/>
                                      </p:to>
                                    </p:set>
                                    <p:animEffect transition="in" filter="fade">
                                      <p:cBhvr>
                                        <p:cTn id="31" dur="500"/>
                                        <p:tgtEl>
                                          <p:spTgt spid="44091"/>
                                        </p:tgtEl>
                                      </p:cBhvr>
                                    </p:animEffect>
                                  </p:childTnLst>
                                </p:cTn>
                              </p:par>
                            </p:childTnLst>
                          </p:cTn>
                        </p:par>
                        <p:par>
                          <p:cTn id="32" fill="hold">
                            <p:stCondLst>
                              <p:cond delay="500"/>
                            </p:stCondLst>
                            <p:childTnLst>
                              <p:par>
                                <p:cTn id="33" presetID="10" presetClass="entr" presetSubtype="0" fill="hold" grpId="0" nodeType="afterEffect">
                                  <p:stCondLst>
                                    <p:cond delay="0"/>
                                  </p:stCondLst>
                                  <p:childTnLst>
                                    <p:set>
                                      <p:cBhvr>
                                        <p:cTn id="34" dur="1" fill="hold">
                                          <p:stCondLst>
                                            <p:cond delay="0"/>
                                          </p:stCondLst>
                                        </p:cTn>
                                        <p:tgtEl>
                                          <p:spTgt spid="44092"/>
                                        </p:tgtEl>
                                        <p:attrNameLst>
                                          <p:attrName>style.visibility</p:attrName>
                                        </p:attrNameLst>
                                      </p:cBhvr>
                                      <p:to>
                                        <p:strVal val="visible"/>
                                      </p:to>
                                    </p:set>
                                    <p:animEffect transition="in" filter="fade">
                                      <p:cBhvr>
                                        <p:cTn id="35" dur="500"/>
                                        <p:tgtEl>
                                          <p:spTgt spid="44092"/>
                                        </p:tgtEl>
                                      </p:cBhvr>
                                    </p:animEffect>
                                  </p:childTnLst>
                                </p:cTn>
                              </p:par>
                              <p:par>
                                <p:cTn id="36" presetID="10" presetClass="entr" presetSubtype="0" fill="hold" grpId="0" nodeType="withEffect">
                                  <p:stCondLst>
                                    <p:cond delay="300"/>
                                  </p:stCondLst>
                                  <p:childTnLst>
                                    <p:set>
                                      <p:cBhvr>
                                        <p:cTn id="37" dur="1" fill="hold">
                                          <p:stCondLst>
                                            <p:cond delay="0"/>
                                          </p:stCondLst>
                                        </p:cTn>
                                        <p:tgtEl>
                                          <p:spTgt spid="44093"/>
                                        </p:tgtEl>
                                        <p:attrNameLst>
                                          <p:attrName>style.visibility</p:attrName>
                                        </p:attrNameLst>
                                      </p:cBhvr>
                                      <p:to>
                                        <p:strVal val="visible"/>
                                      </p:to>
                                    </p:set>
                                    <p:animEffect transition="in" filter="fade">
                                      <p:cBhvr>
                                        <p:cTn id="38" dur="500"/>
                                        <p:tgtEl>
                                          <p:spTgt spid="44093"/>
                                        </p:tgtEl>
                                      </p:cBhvr>
                                    </p:animEffect>
                                  </p:childTnLst>
                                </p:cTn>
                              </p:par>
                              <p:par>
                                <p:cTn id="39" presetID="10" presetClass="entr" presetSubtype="0" fill="hold" grpId="0" nodeType="withEffect">
                                  <p:stCondLst>
                                    <p:cond delay="600"/>
                                  </p:stCondLst>
                                  <p:childTnLst>
                                    <p:set>
                                      <p:cBhvr>
                                        <p:cTn id="40" dur="1" fill="hold">
                                          <p:stCondLst>
                                            <p:cond delay="0"/>
                                          </p:stCondLst>
                                        </p:cTn>
                                        <p:tgtEl>
                                          <p:spTgt spid="44094"/>
                                        </p:tgtEl>
                                        <p:attrNameLst>
                                          <p:attrName>style.visibility</p:attrName>
                                        </p:attrNameLst>
                                      </p:cBhvr>
                                      <p:to>
                                        <p:strVal val="visible"/>
                                      </p:to>
                                    </p:set>
                                    <p:animEffect transition="in" filter="fade">
                                      <p:cBhvr>
                                        <p:cTn id="41" dur="500"/>
                                        <p:tgtEl>
                                          <p:spTgt spid="44094"/>
                                        </p:tgtEl>
                                      </p:cBhvr>
                                    </p:animEffect>
                                  </p:childTnLst>
                                </p:cTn>
                              </p:par>
                              <p:par>
                                <p:cTn id="42" presetID="10" presetClass="entr" presetSubtype="0" fill="hold" grpId="0" nodeType="withEffect">
                                  <p:stCondLst>
                                    <p:cond delay="900"/>
                                  </p:stCondLst>
                                  <p:childTnLst>
                                    <p:set>
                                      <p:cBhvr>
                                        <p:cTn id="43" dur="1" fill="hold">
                                          <p:stCondLst>
                                            <p:cond delay="0"/>
                                          </p:stCondLst>
                                        </p:cTn>
                                        <p:tgtEl>
                                          <p:spTgt spid="44095"/>
                                        </p:tgtEl>
                                        <p:attrNameLst>
                                          <p:attrName>style.visibility</p:attrName>
                                        </p:attrNameLst>
                                      </p:cBhvr>
                                      <p:to>
                                        <p:strVal val="visible"/>
                                      </p:to>
                                    </p:set>
                                    <p:animEffect transition="in" filter="fade">
                                      <p:cBhvr>
                                        <p:cTn id="44" dur="500"/>
                                        <p:tgtEl>
                                          <p:spTgt spid="44095"/>
                                        </p:tgtEl>
                                      </p:cBhvr>
                                    </p:animEffect>
                                  </p:childTnLst>
                                </p:cTn>
                              </p:par>
                              <p:par>
                                <p:cTn id="45" presetID="10" presetClass="entr" presetSubtype="0" fill="hold" grpId="0" nodeType="withEffect">
                                  <p:stCondLst>
                                    <p:cond delay="1200"/>
                                  </p:stCondLst>
                                  <p:childTnLst>
                                    <p:set>
                                      <p:cBhvr>
                                        <p:cTn id="46" dur="1" fill="hold">
                                          <p:stCondLst>
                                            <p:cond delay="0"/>
                                          </p:stCondLst>
                                        </p:cTn>
                                        <p:tgtEl>
                                          <p:spTgt spid="44096"/>
                                        </p:tgtEl>
                                        <p:attrNameLst>
                                          <p:attrName>style.visibility</p:attrName>
                                        </p:attrNameLst>
                                      </p:cBhvr>
                                      <p:to>
                                        <p:strVal val="visible"/>
                                      </p:to>
                                    </p:set>
                                    <p:animEffect transition="in" filter="fade">
                                      <p:cBhvr>
                                        <p:cTn id="47" dur="500"/>
                                        <p:tgtEl>
                                          <p:spTgt spid="44096"/>
                                        </p:tgtEl>
                                      </p:cBhvr>
                                    </p:animEffect>
                                  </p:childTnLst>
                                </p:cTn>
                              </p:par>
                              <p:par>
                                <p:cTn id="48" presetID="10" presetClass="entr" presetSubtype="0" fill="hold" nodeType="withEffect">
                                  <p:stCondLst>
                                    <p:cond delay="1500"/>
                                  </p:stCondLst>
                                  <p:childTnLst>
                                    <p:set>
                                      <p:cBhvr>
                                        <p:cTn id="49" dur="1" fill="hold">
                                          <p:stCondLst>
                                            <p:cond delay="0"/>
                                          </p:stCondLst>
                                        </p:cTn>
                                        <p:tgtEl>
                                          <p:spTgt spid="44097"/>
                                        </p:tgtEl>
                                        <p:attrNameLst>
                                          <p:attrName>style.visibility</p:attrName>
                                        </p:attrNameLst>
                                      </p:cBhvr>
                                      <p:to>
                                        <p:strVal val="visible"/>
                                      </p:to>
                                    </p:set>
                                    <p:animEffect transition="in" filter="fade">
                                      <p:cBhvr>
                                        <p:cTn id="50" dur="500"/>
                                        <p:tgtEl>
                                          <p:spTgt spid="44097"/>
                                        </p:tgtEl>
                                      </p:cBhvr>
                                    </p:animEffect>
                                  </p:childTnLst>
                                </p:cTn>
                              </p:par>
                              <p:par>
                                <p:cTn id="51" presetID="16" presetClass="entr" presetSubtype="21" fill="hold" nodeType="withEffect">
                                  <p:stCondLst>
                                    <p:cond delay="0"/>
                                  </p:stCondLst>
                                  <p:childTnLst>
                                    <p:set>
                                      <p:cBhvr>
                                        <p:cTn id="52" dur="1" fill="hold">
                                          <p:stCondLst>
                                            <p:cond delay="0"/>
                                          </p:stCondLst>
                                        </p:cTn>
                                        <p:tgtEl>
                                          <p:spTgt spid="30"/>
                                        </p:tgtEl>
                                        <p:attrNameLst>
                                          <p:attrName>style.visibility</p:attrName>
                                        </p:attrNameLst>
                                      </p:cBhvr>
                                      <p:to>
                                        <p:strVal val="visible"/>
                                      </p:to>
                                    </p:set>
                                    <p:animEffect transition="in" filter="barn(inVertical)">
                                      <p:cBhvr>
                                        <p:cTn id="53"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75" grpId="0" animBg="1"/>
      <p:bldP spid="44076" grpId="0" animBg="1" autoUpdateAnimBg="0"/>
      <p:bldP spid="44077" grpId="0" animBg="1" autoUpdateAnimBg="0"/>
      <p:bldP spid="44078" grpId="0" animBg="1"/>
      <p:bldP spid="44079" grpId="0" animBg="1"/>
      <p:bldP spid="44088" grpId="0" animBg="1"/>
      <p:bldP spid="44091" grpId="0"/>
      <p:bldP spid="44092" grpId="0"/>
      <p:bldP spid="44093" grpId="0" animBg="1" autoUpdateAnimBg="0"/>
      <p:bldP spid="44094" grpId="0" animBg="1" autoUpdateAnimBg="0"/>
      <p:bldP spid="44095" grpId="0" animBg="1"/>
      <p:bldP spid="4409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 22"/>
          <p:cNvPicPr>
            <a:picLocks noChangeAspect="1"/>
          </p:cNvPicPr>
          <p:nvPr/>
        </p:nvPicPr>
        <p:blipFill>
          <a:blip r:embed="rId1" cstate="email"/>
          <a:stretch>
            <a:fillRect/>
          </a:stretch>
        </p:blipFill>
        <p:spPr>
          <a:xfrm>
            <a:off x="0" y="-1"/>
            <a:ext cx="12192000" cy="5057775"/>
          </a:xfrm>
          <a:custGeom>
            <a:avLst/>
            <a:gdLst>
              <a:gd name="connsiteX0" fmla="*/ 0 w 11944351"/>
              <a:gd name="connsiteY0" fmla="*/ 0 h 5057775"/>
              <a:gd name="connsiteX1" fmla="*/ 11944351 w 11944351"/>
              <a:gd name="connsiteY1" fmla="*/ 0 h 5057775"/>
              <a:gd name="connsiteX2" fmla="*/ 6018878 w 11944351"/>
              <a:gd name="connsiteY2" fmla="*/ 5057775 h 5057775"/>
              <a:gd name="connsiteX3" fmla="*/ 0 w 11944351"/>
              <a:gd name="connsiteY3" fmla="*/ 0 h 5057775"/>
            </a:gdLst>
            <a:ahLst/>
            <a:cxnLst>
              <a:cxn ang="0">
                <a:pos x="connsiteX0" y="connsiteY0"/>
              </a:cxn>
              <a:cxn ang="0">
                <a:pos x="connsiteX1" y="connsiteY1"/>
              </a:cxn>
              <a:cxn ang="0">
                <a:pos x="connsiteX2" y="connsiteY2"/>
              </a:cxn>
              <a:cxn ang="0">
                <a:pos x="connsiteX3" y="connsiteY3"/>
              </a:cxn>
            </a:cxnLst>
            <a:rect l="l" t="t" r="r" b="b"/>
            <a:pathLst>
              <a:path w="11944351" h="5057775">
                <a:moveTo>
                  <a:pt x="0" y="0"/>
                </a:moveTo>
                <a:lnTo>
                  <a:pt x="11944351" y="0"/>
                </a:lnTo>
                <a:lnTo>
                  <a:pt x="6018878" y="5057775"/>
                </a:lnTo>
                <a:lnTo>
                  <a:pt x="0" y="0"/>
                </a:lnTo>
                <a:close/>
              </a:path>
            </a:pathLst>
          </a:custGeom>
        </p:spPr>
      </p:pic>
      <p:grpSp>
        <p:nvGrpSpPr>
          <p:cNvPr id="5" name="组合 4"/>
          <p:cNvGrpSpPr/>
          <p:nvPr/>
        </p:nvGrpSpPr>
        <p:grpSpPr>
          <a:xfrm>
            <a:off x="2549525" y="1385417"/>
            <a:ext cx="6775450" cy="4087166"/>
            <a:chOff x="3683000" y="1346881"/>
            <a:chExt cx="5305425" cy="3200400"/>
          </a:xfrm>
        </p:grpSpPr>
        <p:pic>
          <p:nvPicPr>
            <p:cNvPr id="2" name="Picture 33"/>
            <p:cNvPicPr>
              <a:picLocks noChangeAspect="1"/>
            </p:cNvPicPr>
            <p:nvPr/>
          </p:nvPicPr>
          <p:blipFill>
            <a:blip r:embed="rId2" cstate="email"/>
            <a:srcRect/>
            <a:stretch>
              <a:fillRect/>
            </a:stretch>
          </p:blipFill>
          <p:spPr bwMode="auto">
            <a:xfrm>
              <a:off x="3683000" y="1346881"/>
              <a:ext cx="5305425"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图片 3"/>
            <p:cNvPicPr>
              <a:picLocks noChangeAspect="1"/>
            </p:cNvPicPr>
            <p:nvPr/>
          </p:nvPicPr>
          <p:blipFill>
            <a:blip r:embed="rId3" cstate="email"/>
            <a:stretch>
              <a:fillRect/>
            </a:stretch>
          </p:blipFill>
          <p:spPr>
            <a:xfrm>
              <a:off x="4476614" y="1723832"/>
              <a:ext cx="3673495" cy="2356095"/>
            </a:xfrm>
            <a:prstGeom prst="rect">
              <a:avLst/>
            </a:prstGeom>
          </p:spPr>
        </p:pic>
      </p:grpSp>
      <p:sp>
        <p:nvSpPr>
          <p:cNvPr id="16" name="Freeform 172"/>
          <p:cNvSpPr/>
          <p:nvPr/>
        </p:nvSpPr>
        <p:spPr bwMode="auto">
          <a:xfrm>
            <a:off x="1227499" y="3544451"/>
            <a:ext cx="417032" cy="374622"/>
          </a:xfrm>
          <a:custGeom>
            <a:avLst/>
            <a:gdLst>
              <a:gd name="T0" fmla="*/ 62337 w 51"/>
              <a:gd name="T1" fmla="*/ 0 h 46"/>
              <a:gd name="T2" fmla="*/ 73338 w 51"/>
              <a:gd name="T3" fmla="*/ 62008 h 46"/>
              <a:gd name="T4" fmla="*/ 14668 w 51"/>
              <a:gd name="T5" fmla="*/ 62008 h 46"/>
              <a:gd name="T6" fmla="*/ 14668 w 51"/>
              <a:gd name="T7" fmla="*/ 62008 h 46"/>
              <a:gd name="T8" fmla="*/ 0 w 51"/>
              <a:gd name="T9" fmla="*/ 76598 h 46"/>
              <a:gd name="T10" fmla="*/ 0 w 51"/>
              <a:gd name="T11" fmla="*/ 76598 h 46"/>
              <a:gd name="T12" fmla="*/ 7334 w 51"/>
              <a:gd name="T13" fmla="*/ 91188 h 46"/>
              <a:gd name="T14" fmla="*/ 0 w 51"/>
              <a:gd name="T15" fmla="*/ 102130 h 46"/>
              <a:gd name="T16" fmla="*/ 0 w 51"/>
              <a:gd name="T17" fmla="*/ 102130 h 46"/>
              <a:gd name="T18" fmla="*/ 11001 w 51"/>
              <a:gd name="T19" fmla="*/ 116720 h 46"/>
              <a:gd name="T20" fmla="*/ 7334 w 51"/>
              <a:gd name="T21" fmla="*/ 127663 h 46"/>
              <a:gd name="T22" fmla="*/ 7334 w 51"/>
              <a:gd name="T23" fmla="*/ 127663 h 46"/>
              <a:gd name="T24" fmla="*/ 22001 w 51"/>
              <a:gd name="T25" fmla="*/ 142253 h 46"/>
              <a:gd name="T26" fmla="*/ 22001 w 51"/>
              <a:gd name="T27" fmla="*/ 142253 h 46"/>
              <a:gd name="T28" fmla="*/ 18334 w 51"/>
              <a:gd name="T29" fmla="*/ 153195 h 46"/>
              <a:gd name="T30" fmla="*/ 18334 w 51"/>
              <a:gd name="T31" fmla="*/ 153195 h 46"/>
              <a:gd name="T32" fmla="*/ 33002 w 51"/>
              <a:gd name="T33" fmla="*/ 167785 h 46"/>
              <a:gd name="T34" fmla="*/ 62337 w 51"/>
              <a:gd name="T35" fmla="*/ 167785 h 46"/>
              <a:gd name="T36" fmla="*/ 99006 w 51"/>
              <a:gd name="T37" fmla="*/ 167785 h 46"/>
              <a:gd name="T38" fmla="*/ 99006 w 51"/>
              <a:gd name="T39" fmla="*/ 167785 h 46"/>
              <a:gd name="T40" fmla="*/ 113673 w 51"/>
              <a:gd name="T41" fmla="*/ 153195 h 46"/>
              <a:gd name="T42" fmla="*/ 143008 w 51"/>
              <a:gd name="T43" fmla="*/ 149548 h 46"/>
              <a:gd name="T44" fmla="*/ 143008 w 51"/>
              <a:gd name="T45" fmla="*/ 167785 h 46"/>
              <a:gd name="T46" fmla="*/ 187011 w 51"/>
              <a:gd name="T47" fmla="*/ 167785 h 46"/>
              <a:gd name="T48" fmla="*/ 187011 w 51"/>
              <a:gd name="T49" fmla="*/ 54713 h 46"/>
              <a:gd name="T50" fmla="*/ 143008 w 51"/>
              <a:gd name="T51" fmla="*/ 54713 h 46"/>
              <a:gd name="T52" fmla="*/ 143008 w 51"/>
              <a:gd name="T53" fmla="*/ 69303 h 46"/>
              <a:gd name="T54" fmla="*/ 135675 w 51"/>
              <a:gd name="T55" fmla="*/ 69303 h 46"/>
              <a:gd name="T56" fmla="*/ 62337 w 51"/>
              <a:gd name="T57" fmla="*/ 0 h 4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51" h="46">
                <a:moveTo>
                  <a:pt x="17" y="0"/>
                </a:moveTo>
                <a:cubicBezTo>
                  <a:pt x="1" y="4"/>
                  <a:pt x="20" y="17"/>
                  <a:pt x="20" y="17"/>
                </a:cubicBezTo>
                <a:cubicBezTo>
                  <a:pt x="4" y="17"/>
                  <a:pt x="4" y="17"/>
                  <a:pt x="4" y="17"/>
                </a:cubicBezTo>
                <a:cubicBezTo>
                  <a:pt x="4" y="17"/>
                  <a:pt x="4" y="17"/>
                  <a:pt x="4" y="17"/>
                </a:cubicBezTo>
                <a:cubicBezTo>
                  <a:pt x="2" y="17"/>
                  <a:pt x="0" y="19"/>
                  <a:pt x="0" y="21"/>
                </a:cubicBezTo>
                <a:cubicBezTo>
                  <a:pt x="0" y="21"/>
                  <a:pt x="0" y="21"/>
                  <a:pt x="0" y="21"/>
                </a:cubicBezTo>
                <a:cubicBezTo>
                  <a:pt x="0" y="23"/>
                  <a:pt x="1" y="24"/>
                  <a:pt x="2" y="25"/>
                </a:cubicBezTo>
                <a:cubicBezTo>
                  <a:pt x="1" y="25"/>
                  <a:pt x="0" y="27"/>
                  <a:pt x="0" y="28"/>
                </a:cubicBezTo>
                <a:cubicBezTo>
                  <a:pt x="0" y="28"/>
                  <a:pt x="0" y="28"/>
                  <a:pt x="0" y="28"/>
                </a:cubicBezTo>
                <a:cubicBezTo>
                  <a:pt x="0" y="30"/>
                  <a:pt x="1" y="32"/>
                  <a:pt x="3" y="32"/>
                </a:cubicBezTo>
                <a:cubicBezTo>
                  <a:pt x="2" y="33"/>
                  <a:pt x="2" y="34"/>
                  <a:pt x="2" y="35"/>
                </a:cubicBezTo>
                <a:cubicBezTo>
                  <a:pt x="2" y="35"/>
                  <a:pt x="2" y="35"/>
                  <a:pt x="2" y="35"/>
                </a:cubicBezTo>
                <a:cubicBezTo>
                  <a:pt x="2" y="37"/>
                  <a:pt x="4" y="39"/>
                  <a:pt x="6" y="39"/>
                </a:cubicBezTo>
                <a:cubicBezTo>
                  <a:pt x="6" y="39"/>
                  <a:pt x="6" y="39"/>
                  <a:pt x="6" y="39"/>
                </a:cubicBezTo>
                <a:cubicBezTo>
                  <a:pt x="6" y="40"/>
                  <a:pt x="5" y="41"/>
                  <a:pt x="5" y="42"/>
                </a:cubicBezTo>
                <a:cubicBezTo>
                  <a:pt x="5" y="42"/>
                  <a:pt x="5" y="42"/>
                  <a:pt x="5" y="42"/>
                </a:cubicBezTo>
                <a:cubicBezTo>
                  <a:pt x="5" y="44"/>
                  <a:pt x="7" y="46"/>
                  <a:pt x="9" y="46"/>
                </a:cubicBezTo>
                <a:cubicBezTo>
                  <a:pt x="17" y="46"/>
                  <a:pt x="17" y="46"/>
                  <a:pt x="17" y="46"/>
                </a:cubicBezTo>
                <a:cubicBezTo>
                  <a:pt x="27" y="46"/>
                  <a:pt x="27" y="46"/>
                  <a:pt x="27" y="46"/>
                </a:cubicBezTo>
                <a:cubicBezTo>
                  <a:pt x="27" y="46"/>
                  <a:pt x="27" y="46"/>
                  <a:pt x="27" y="46"/>
                </a:cubicBezTo>
                <a:cubicBezTo>
                  <a:pt x="31" y="42"/>
                  <a:pt x="31" y="42"/>
                  <a:pt x="31" y="42"/>
                </a:cubicBezTo>
                <a:cubicBezTo>
                  <a:pt x="39" y="41"/>
                  <a:pt x="39" y="41"/>
                  <a:pt x="39" y="41"/>
                </a:cubicBezTo>
                <a:cubicBezTo>
                  <a:pt x="39" y="46"/>
                  <a:pt x="39" y="46"/>
                  <a:pt x="39" y="46"/>
                </a:cubicBezTo>
                <a:cubicBezTo>
                  <a:pt x="51" y="46"/>
                  <a:pt x="51" y="46"/>
                  <a:pt x="51" y="46"/>
                </a:cubicBezTo>
                <a:cubicBezTo>
                  <a:pt x="51" y="15"/>
                  <a:pt x="51" y="15"/>
                  <a:pt x="51" y="15"/>
                </a:cubicBezTo>
                <a:cubicBezTo>
                  <a:pt x="39" y="15"/>
                  <a:pt x="39" y="15"/>
                  <a:pt x="39" y="15"/>
                </a:cubicBezTo>
                <a:cubicBezTo>
                  <a:pt x="39" y="19"/>
                  <a:pt x="39" y="19"/>
                  <a:pt x="39" y="19"/>
                </a:cubicBezTo>
                <a:cubicBezTo>
                  <a:pt x="37" y="19"/>
                  <a:pt x="37" y="19"/>
                  <a:pt x="37" y="19"/>
                </a:cubicBezTo>
                <a:cubicBezTo>
                  <a:pt x="34" y="9"/>
                  <a:pt x="19" y="10"/>
                  <a:pt x="17" y="0"/>
                </a:cubicBezTo>
                <a:close/>
              </a:path>
            </a:pathLst>
          </a:custGeom>
          <a:solidFill>
            <a:srgbClr val="FF6F41"/>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17" name="Freeform 342"/>
          <p:cNvSpPr>
            <a:spLocks noEditPoints="1"/>
          </p:cNvSpPr>
          <p:nvPr/>
        </p:nvSpPr>
        <p:spPr bwMode="auto">
          <a:xfrm>
            <a:off x="10288095" y="3371275"/>
            <a:ext cx="466511" cy="547798"/>
          </a:xfrm>
          <a:custGeom>
            <a:avLst/>
            <a:gdLst>
              <a:gd name="T0" fmla="*/ 136141 w 57"/>
              <a:gd name="T1" fmla="*/ 36781 h 67"/>
              <a:gd name="T2" fmla="*/ 154539 w 57"/>
              <a:gd name="T3" fmla="*/ 77241 h 67"/>
              <a:gd name="T4" fmla="*/ 147180 w 57"/>
              <a:gd name="T5" fmla="*/ 91953 h 67"/>
              <a:gd name="T6" fmla="*/ 143500 w 57"/>
              <a:gd name="T7" fmla="*/ 95631 h 67"/>
              <a:gd name="T8" fmla="*/ 121423 w 57"/>
              <a:gd name="T9" fmla="*/ 136091 h 67"/>
              <a:gd name="T10" fmla="*/ 80949 w 57"/>
              <a:gd name="T11" fmla="*/ 136091 h 67"/>
              <a:gd name="T12" fmla="*/ 58872 w 57"/>
              <a:gd name="T13" fmla="*/ 95631 h 67"/>
              <a:gd name="T14" fmla="*/ 55192 w 57"/>
              <a:gd name="T15" fmla="*/ 91953 h 67"/>
              <a:gd name="T16" fmla="*/ 47833 w 57"/>
              <a:gd name="T17" fmla="*/ 77241 h 67"/>
              <a:gd name="T18" fmla="*/ 66231 w 57"/>
              <a:gd name="T19" fmla="*/ 36781 h 67"/>
              <a:gd name="T20" fmla="*/ 44154 w 57"/>
              <a:gd name="T21" fmla="*/ 158160 h 67"/>
              <a:gd name="T22" fmla="*/ 36795 w 57"/>
              <a:gd name="T23" fmla="*/ 169194 h 67"/>
              <a:gd name="T24" fmla="*/ 44154 w 57"/>
              <a:gd name="T25" fmla="*/ 191263 h 67"/>
              <a:gd name="T26" fmla="*/ 47833 w 57"/>
              <a:gd name="T27" fmla="*/ 191263 h 67"/>
              <a:gd name="T28" fmla="*/ 51513 w 57"/>
              <a:gd name="T29" fmla="*/ 194941 h 67"/>
              <a:gd name="T30" fmla="*/ 51513 w 57"/>
              <a:gd name="T31" fmla="*/ 198619 h 67"/>
              <a:gd name="T32" fmla="*/ 55192 w 57"/>
              <a:gd name="T33" fmla="*/ 194941 h 67"/>
              <a:gd name="T34" fmla="*/ 66231 w 57"/>
              <a:gd name="T35" fmla="*/ 183907 h 67"/>
              <a:gd name="T36" fmla="*/ 47833 w 57"/>
              <a:gd name="T37" fmla="*/ 187585 h 67"/>
              <a:gd name="T38" fmla="*/ 47833 w 57"/>
              <a:gd name="T39" fmla="*/ 158160 h 67"/>
              <a:gd name="T40" fmla="*/ 106705 w 57"/>
              <a:gd name="T41" fmla="*/ 231722 h 67"/>
              <a:gd name="T42" fmla="*/ 154539 w 57"/>
              <a:gd name="T43" fmla="*/ 158160 h 67"/>
              <a:gd name="T44" fmla="*/ 154539 w 57"/>
              <a:gd name="T45" fmla="*/ 187585 h 67"/>
              <a:gd name="T46" fmla="*/ 139821 w 57"/>
              <a:gd name="T47" fmla="*/ 183907 h 67"/>
              <a:gd name="T48" fmla="*/ 147180 w 57"/>
              <a:gd name="T49" fmla="*/ 194941 h 67"/>
              <a:gd name="T50" fmla="*/ 154539 w 57"/>
              <a:gd name="T51" fmla="*/ 198619 h 67"/>
              <a:gd name="T52" fmla="*/ 154539 w 57"/>
              <a:gd name="T53" fmla="*/ 194941 h 67"/>
              <a:gd name="T54" fmla="*/ 154539 w 57"/>
              <a:gd name="T55" fmla="*/ 191263 h 67"/>
              <a:gd name="T56" fmla="*/ 158218 w 57"/>
              <a:gd name="T57" fmla="*/ 191263 h 67"/>
              <a:gd name="T58" fmla="*/ 165577 w 57"/>
              <a:gd name="T59" fmla="*/ 169194 h 67"/>
              <a:gd name="T60" fmla="*/ 158218 w 57"/>
              <a:gd name="T61" fmla="*/ 158160 h 67"/>
              <a:gd name="T62" fmla="*/ 206052 w 57"/>
              <a:gd name="T63" fmla="*/ 246435 h 67"/>
              <a:gd name="T64" fmla="*/ 29436 w 57"/>
              <a:gd name="T65" fmla="*/ 158160 h 67"/>
              <a:gd name="T66" fmla="*/ 161898 w 57"/>
              <a:gd name="T67" fmla="*/ 66206 h 67"/>
              <a:gd name="T68" fmla="*/ 114064 w 57"/>
              <a:gd name="T69" fmla="*/ 0 h 67"/>
              <a:gd name="T70" fmla="*/ 40474 w 57"/>
              <a:gd name="T71" fmla="*/ 66206 h 67"/>
              <a:gd name="T72" fmla="*/ 36795 w 57"/>
              <a:gd name="T73" fmla="*/ 69885 h 67"/>
              <a:gd name="T74" fmla="*/ 40474 w 57"/>
              <a:gd name="T75" fmla="*/ 91953 h 67"/>
              <a:gd name="T76" fmla="*/ 58872 w 57"/>
              <a:gd name="T77" fmla="*/ 125057 h 67"/>
              <a:gd name="T78" fmla="*/ 99346 w 57"/>
              <a:gd name="T79" fmla="*/ 147125 h 67"/>
              <a:gd name="T80" fmla="*/ 143500 w 57"/>
              <a:gd name="T81" fmla="*/ 128735 h 67"/>
              <a:gd name="T82" fmla="*/ 161898 w 57"/>
              <a:gd name="T83" fmla="*/ 91953 h 67"/>
              <a:gd name="T84" fmla="*/ 165577 w 57"/>
              <a:gd name="T85" fmla="*/ 69885 h 67"/>
              <a:gd name="T86" fmla="*/ 161898 w 57"/>
              <a:gd name="T87" fmla="*/ 66206 h 6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7" h="67">
                <a:moveTo>
                  <a:pt x="18" y="10"/>
                </a:moveTo>
                <a:cubicBezTo>
                  <a:pt x="18" y="9"/>
                  <a:pt x="37" y="10"/>
                  <a:pt x="37" y="10"/>
                </a:cubicBezTo>
                <a:cubicBezTo>
                  <a:pt x="39" y="20"/>
                  <a:pt x="39" y="20"/>
                  <a:pt x="39" y="20"/>
                </a:cubicBezTo>
                <a:cubicBezTo>
                  <a:pt x="40" y="20"/>
                  <a:pt x="41" y="20"/>
                  <a:pt x="42" y="21"/>
                </a:cubicBezTo>
                <a:cubicBezTo>
                  <a:pt x="42" y="22"/>
                  <a:pt x="42" y="23"/>
                  <a:pt x="42" y="24"/>
                </a:cubicBezTo>
                <a:cubicBezTo>
                  <a:pt x="41" y="25"/>
                  <a:pt x="41" y="25"/>
                  <a:pt x="40" y="25"/>
                </a:cubicBezTo>
                <a:cubicBezTo>
                  <a:pt x="40" y="26"/>
                  <a:pt x="40" y="26"/>
                  <a:pt x="40" y="26"/>
                </a:cubicBezTo>
                <a:cubicBezTo>
                  <a:pt x="39" y="26"/>
                  <a:pt x="39" y="26"/>
                  <a:pt x="39" y="26"/>
                </a:cubicBezTo>
                <a:cubicBezTo>
                  <a:pt x="39" y="29"/>
                  <a:pt x="38" y="31"/>
                  <a:pt x="37" y="33"/>
                </a:cubicBezTo>
                <a:cubicBezTo>
                  <a:pt x="36" y="35"/>
                  <a:pt x="35" y="36"/>
                  <a:pt x="33" y="37"/>
                </a:cubicBezTo>
                <a:cubicBezTo>
                  <a:pt x="32" y="37"/>
                  <a:pt x="30" y="37"/>
                  <a:pt x="27" y="37"/>
                </a:cubicBezTo>
                <a:cubicBezTo>
                  <a:pt x="25" y="37"/>
                  <a:pt x="23" y="37"/>
                  <a:pt x="22" y="37"/>
                </a:cubicBezTo>
                <a:cubicBezTo>
                  <a:pt x="20" y="36"/>
                  <a:pt x="19" y="35"/>
                  <a:pt x="18" y="33"/>
                </a:cubicBezTo>
                <a:cubicBezTo>
                  <a:pt x="17" y="31"/>
                  <a:pt x="16" y="29"/>
                  <a:pt x="16" y="26"/>
                </a:cubicBezTo>
                <a:cubicBezTo>
                  <a:pt x="16" y="26"/>
                  <a:pt x="16" y="26"/>
                  <a:pt x="16" y="26"/>
                </a:cubicBezTo>
                <a:cubicBezTo>
                  <a:pt x="15" y="25"/>
                  <a:pt x="15" y="25"/>
                  <a:pt x="15" y="25"/>
                </a:cubicBezTo>
                <a:cubicBezTo>
                  <a:pt x="14" y="25"/>
                  <a:pt x="14" y="25"/>
                  <a:pt x="14" y="24"/>
                </a:cubicBezTo>
                <a:cubicBezTo>
                  <a:pt x="13" y="23"/>
                  <a:pt x="13" y="22"/>
                  <a:pt x="13" y="21"/>
                </a:cubicBezTo>
                <a:cubicBezTo>
                  <a:pt x="14" y="20"/>
                  <a:pt x="15" y="20"/>
                  <a:pt x="16" y="21"/>
                </a:cubicBezTo>
                <a:cubicBezTo>
                  <a:pt x="16" y="18"/>
                  <a:pt x="17" y="13"/>
                  <a:pt x="18" y="10"/>
                </a:cubicBezTo>
                <a:close/>
                <a:moveTo>
                  <a:pt x="8" y="43"/>
                </a:moveTo>
                <a:cubicBezTo>
                  <a:pt x="12" y="43"/>
                  <a:pt x="12" y="43"/>
                  <a:pt x="12" y="43"/>
                </a:cubicBezTo>
                <a:cubicBezTo>
                  <a:pt x="10" y="46"/>
                  <a:pt x="10" y="46"/>
                  <a:pt x="10" y="46"/>
                </a:cubicBezTo>
                <a:cubicBezTo>
                  <a:pt x="10" y="46"/>
                  <a:pt x="10" y="46"/>
                  <a:pt x="10" y="46"/>
                </a:cubicBezTo>
                <a:cubicBezTo>
                  <a:pt x="10" y="47"/>
                  <a:pt x="10" y="47"/>
                  <a:pt x="10" y="47"/>
                </a:cubicBezTo>
                <a:cubicBezTo>
                  <a:pt x="12" y="52"/>
                  <a:pt x="12" y="52"/>
                  <a:pt x="12" y="52"/>
                </a:cubicBezTo>
                <a:cubicBezTo>
                  <a:pt x="12" y="52"/>
                  <a:pt x="12" y="52"/>
                  <a:pt x="12" y="52"/>
                </a:cubicBezTo>
                <a:cubicBezTo>
                  <a:pt x="13" y="52"/>
                  <a:pt x="13" y="52"/>
                  <a:pt x="13" y="52"/>
                </a:cubicBezTo>
                <a:cubicBezTo>
                  <a:pt x="15" y="52"/>
                  <a:pt x="15" y="52"/>
                  <a:pt x="15" y="52"/>
                </a:cubicBezTo>
                <a:cubicBezTo>
                  <a:pt x="14" y="53"/>
                  <a:pt x="14" y="53"/>
                  <a:pt x="14" y="53"/>
                </a:cubicBezTo>
                <a:cubicBezTo>
                  <a:pt x="13" y="54"/>
                  <a:pt x="13" y="54"/>
                  <a:pt x="13" y="54"/>
                </a:cubicBezTo>
                <a:cubicBezTo>
                  <a:pt x="14" y="54"/>
                  <a:pt x="14" y="54"/>
                  <a:pt x="14" y="54"/>
                </a:cubicBezTo>
                <a:cubicBezTo>
                  <a:pt x="25" y="64"/>
                  <a:pt x="25" y="64"/>
                  <a:pt x="25" y="64"/>
                </a:cubicBezTo>
                <a:cubicBezTo>
                  <a:pt x="15" y="53"/>
                  <a:pt x="15" y="53"/>
                  <a:pt x="15" y="53"/>
                </a:cubicBezTo>
                <a:cubicBezTo>
                  <a:pt x="17" y="51"/>
                  <a:pt x="17" y="51"/>
                  <a:pt x="17" y="51"/>
                </a:cubicBezTo>
                <a:cubicBezTo>
                  <a:pt x="18" y="50"/>
                  <a:pt x="18" y="50"/>
                  <a:pt x="18" y="50"/>
                </a:cubicBezTo>
                <a:cubicBezTo>
                  <a:pt x="16" y="50"/>
                  <a:pt x="16" y="50"/>
                  <a:pt x="16" y="50"/>
                </a:cubicBezTo>
                <a:cubicBezTo>
                  <a:pt x="13" y="51"/>
                  <a:pt x="13" y="51"/>
                  <a:pt x="13" y="51"/>
                </a:cubicBezTo>
                <a:cubicBezTo>
                  <a:pt x="11" y="46"/>
                  <a:pt x="11" y="46"/>
                  <a:pt x="11" y="46"/>
                </a:cubicBezTo>
                <a:cubicBezTo>
                  <a:pt x="13" y="43"/>
                  <a:pt x="13" y="43"/>
                  <a:pt x="13" y="43"/>
                </a:cubicBezTo>
                <a:cubicBezTo>
                  <a:pt x="17" y="43"/>
                  <a:pt x="17" y="43"/>
                  <a:pt x="17" y="43"/>
                </a:cubicBezTo>
                <a:cubicBezTo>
                  <a:pt x="29" y="63"/>
                  <a:pt x="29" y="63"/>
                  <a:pt x="29" y="63"/>
                </a:cubicBezTo>
                <a:cubicBezTo>
                  <a:pt x="38" y="43"/>
                  <a:pt x="38" y="43"/>
                  <a:pt x="38" y="43"/>
                </a:cubicBezTo>
                <a:cubicBezTo>
                  <a:pt x="42" y="43"/>
                  <a:pt x="42" y="43"/>
                  <a:pt x="42" y="43"/>
                </a:cubicBezTo>
                <a:cubicBezTo>
                  <a:pt x="44" y="46"/>
                  <a:pt x="44" y="46"/>
                  <a:pt x="44" y="46"/>
                </a:cubicBezTo>
                <a:cubicBezTo>
                  <a:pt x="42" y="51"/>
                  <a:pt x="42" y="51"/>
                  <a:pt x="42" y="51"/>
                </a:cubicBezTo>
                <a:cubicBezTo>
                  <a:pt x="39" y="50"/>
                  <a:pt x="39" y="50"/>
                  <a:pt x="39" y="50"/>
                </a:cubicBezTo>
                <a:cubicBezTo>
                  <a:pt x="38" y="50"/>
                  <a:pt x="38" y="50"/>
                  <a:pt x="38" y="50"/>
                </a:cubicBezTo>
                <a:cubicBezTo>
                  <a:pt x="39" y="51"/>
                  <a:pt x="39" y="51"/>
                  <a:pt x="39" y="51"/>
                </a:cubicBezTo>
                <a:cubicBezTo>
                  <a:pt x="40" y="53"/>
                  <a:pt x="40" y="53"/>
                  <a:pt x="40" y="53"/>
                </a:cubicBezTo>
                <a:cubicBezTo>
                  <a:pt x="33" y="64"/>
                  <a:pt x="33" y="64"/>
                  <a:pt x="33" y="64"/>
                </a:cubicBezTo>
                <a:cubicBezTo>
                  <a:pt x="42" y="54"/>
                  <a:pt x="42" y="54"/>
                  <a:pt x="42" y="54"/>
                </a:cubicBezTo>
                <a:cubicBezTo>
                  <a:pt x="42" y="54"/>
                  <a:pt x="42" y="54"/>
                  <a:pt x="42" y="54"/>
                </a:cubicBezTo>
                <a:cubicBezTo>
                  <a:pt x="42" y="53"/>
                  <a:pt x="42" y="53"/>
                  <a:pt x="42" y="53"/>
                </a:cubicBezTo>
                <a:cubicBezTo>
                  <a:pt x="40" y="52"/>
                  <a:pt x="40" y="52"/>
                  <a:pt x="40" y="52"/>
                </a:cubicBezTo>
                <a:cubicBezTo>
                  <a:pt x="42" y="52"/>
                  <a:pt x="42" y="52"/>
                  <a:pt x="42" y="52"/>
                </a:cubicBezTo>
                <a:cubicBezTo>
                  <a:pt x="43" y="52"/>
                  <a:pt x="43" y="52"/>
                  <a:pt x="43" y="52"/>
                </a:cubicBezTo>
                <a:cubicBezTo>
                  <a:pt x="43" y="52"/>
                  <a:pt x="43" y="52"/>
                  <a:pt x="43" y="52"/>
                </a:cubicBezTo>
                <a:cubicBezTo>
                  <a:pt x="45" y="47"/>
                  <a:pt x="45" y="47"/>
                  <a:pt x="45" y="47"/>
                </a:cubicBezTo>
                <a:cubicBezTo>
                  <a:pt x="45" y="46"/>
                  <a:pt x="45" y="46"/>
                  <a:pt x="45" y="46"/>
                </a:cubicBezTo>
                <a:cubicBezTo>
                  <a:pt x="45" y="46"/>
                  <a:pt x="45" y="46"/>
                  <a:pt x="45" y="46"/>
                </a:cubicBezTo>
                <a:cubicBezTo>
                  <a:pt x="43" y="43"/>
                  <a:pt x="43" y="43"/>
                  <a:pt x="43" y="43"/>
                </a:cubicBezTo>
                <a:cubicBezTo>
                  <a:pt x="48" y="43"/>
                  <a:pt x="48" y="43"/>
                  <a:pt x="48" y="43"/>
                </a:cubicBezTo>
                <a:cubicBezTo>
                  <a:pt x="53" y="48"/>
                  <a:pt x="57" y="59"/>
                  <a:pt x="56" y="67"/>
                </a:cubicBezTo>
                <a:cubicBezTo>
                  <a:pt x="37" y="67"/>
                  <a:pt x="18" y="67"/>
                  <a:pt x="0" y="67"/>
                </a:cubicBezTo>
                <a:cubicBezTo>
                  <a:pt x="0" y="60"/>
                  <a:pt x="1" y="49"/>
                  <a:pt x="8" y="43"/>
                </a:cubicBezTo>
                <a:close/>
                <a:moveTo>
                  <a:pt x="44" y="18"/>
                </a:moveTo>
                <a:cubicBezTo>
                  <a:pt x="44" y="18"/>
                  <a:pt x="44" y="18"/>
                  <a:pt x="44" y="18"/>
                </a:cubicBezTo>
                <a:cubicBezTo>
                  <a:pt x="44" y="18"/>
                  <a:pt x="43" y="7"/>
                  <a:pt x="42" y="5"/>
                </a:cubicBezTo>
                <a:cubicBezTo>
                  <a:pt x="42" y="3"/>
                  <a:pt x="36" y="1"/>
                  <a:pt x="31" y="0"/>
                </a:cubicBezTo>
                <a:cubicBezTo>
                  <a:pt x="27" y="0"/>
                  <a:pt x="17" y="1"/>
                  <a:pt x="14" y="3"/>
                </a:cubicBezTo>
                <a:cubicBezTo>
                  <a:pt x="11" y="5"/>
                  <a:pt x="11" y="15"/>
                  <a:pt x="11" y="18"/>
                </a:cubicBezTo>
                <a:cubicBezTo>
                  <a:pt x="11" y="18"/>
                  <a:pt x="11" y="18"/>
                  <a:pt x="11" y="19"/>
                </a:cubicBezTo>
                <a:cubicBezTo>
                  <a:pt x="10" y="19"/>
                  <a:pt x="10" y="19"/>
                  <a:pt x="10" y="19"/>
                </a:cubicBezTo>
                <a:cubicBezTo>
                  <a:pt x="10" y="20"/>
                  <a:pt x="10" y="20"/>
                  <a:pt x="10" y="20"/>
                </a:cubicBezTo>
                <a:cubicBezTo>
                  <a:pt x="10" y="22"/>
                  <a:pt x="10" y="24"/>
                  <a:pt x="11" y="25"/>
                </a:cubicBezTo>
                <a:cubicBezTo>
                  <a:pt x="11" y="26"/>
                  <a:pt x="12" y="27"/>
                  <a:pt x="13" y="28"/>
                </a:cubicBezTo>
                <a:cubicBezTo>
                  <a:pt x="14" y="30"/>
                  <a:pt x="15" y="32"/>
                  <a:pt x="16" y="34"/>
                </a:cubicBezTo>
                <a:cubicBezTo>
                  <a:pt x="17" y="36"/>
                  <a:pt x="18" y="38"/>
                  <a:pt x="21" y="39"/>
                </a:cubicBezTo>
                <a:cubicBezTo>
                  <a:pt x="22" y="40"/>
                  <a:pt x="24" y="40"/>
                  <a:pt x="27" y="40"/>
                </a:cubicBezTo>
                <a:cubicBezTo>
                  <a:pt x="30" y="40"/>
                  <a:pt x="33" y="40"/>
                  <a:pt x="34" y="39"/>
                </a:cubicBezTo>
                <a:cubicBezTo>
                  <a:pt x="36" y="38"/>
                  <a:pt x="38" y="37"/>
                  <a:pt x="39" y="35"/>
                </a:cubicBezTo>
                <a:cubicBezTo>
                  <a:pt x="40" y="33"/>
                  <a:pt x="41" y="30"/>
                  <a:pt x="42" y="28"/>
                </a:cubicBezTo>
                <a:cubicBezTo>
                  <a:pt x="43" y="27"/>
                  <a:pt x="44" y="26"/>
                  <a:pt x="44" y="25"/>
                </a:cubicBezTo>
                <a:cubicBezTo>
                  <a:pt x="45" y="24"/>
                  <a:pt x="45" y="22"/>
                  <a:pt x="45" y="20"/>
                </a:cubicBezTo>
                <a:cubicBezTo>
                  <a:pt x="45" y="19"/>
                  <a:pt x="45" y="19"/>
                  <a:pt x="45" y="19"/>
                </a:cubicBezTo>
                <a:cubicBezTo>
                  <a:pt x="44" y="19"/>
                  <a:pt x="44" y="19"/>
                  <a:pt x="44" y="19"/>
                </a:cubicBezTo>
                <a:cubicBezTo>
                  <a:pt x="44" y="18"/>
                  <a:pt x="44" y="18"/>
                  <a:pt x="44" y="18"/>
                </a:cubicBezTo>
                <a:close/>
              </a:path>
            </a:pathLst>
          </a:custGeom>
          <a:solidFill>
            <a:srgbClr val="FF6F41"/>
          </a:solidFill>
          <a:ln>
            <a:noFill/>
          </a:ln>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black">
                  <a:lumMod val="85000"/>
                  <a:lumOff val="15000"/>
                </a:prstClr>
              </a:solidFill>
              <a:effectLst/>
              <a:uLnTx/>
              <a:uFillTx/>
              <a:cs typeface="+mn-ea"/>
              <a:sym typeface="+mn-lt"/>
            </a:endParaRPr>
          </a:p>
        </p:txBody>
      </p:sp>
      <p:sp>
        <p:nvSpPr>
          <p:cNvPr id="18" name="文本框 17"/>
          <p:cNvSpPr txBox="1"/>
          <p:nvPr/>
        </p:nvSpPr>
        <p:spPr>
          <a:xfrm>
            <a:off x="9502083" y="4042789"/>
            <a:ext cx="1949218" cy="923330"/>
          </a:xfrm>
          <a:prstGeom prst="rect">
            <a:avLst/>
          </a:prstGeom>
          <a:noFill/>
        </p:spPr>
        <p:txBody>
          <a:bodyPr wrap="square" rtlCol="0">
            <a:spAutoFit/>
          </a:bodyPr>
          <a:lstStyle/>
          <a:p>
            <a:pPr algn="ctr">
              <a:lnSpc>
                <a:spcPct val="150000"/>
              </a:lnSpc>
            </a:pPr>
            <a:r>
              <a:rPr lang="zh-CN" altLang="en-US" sz="1200" dirty="0">
                <a:cs typeface="+mn-ea"/>
                <a:sym typeface="+mn-lt"/>
              </a:rPr>
              <a:t>点击此处输入相关文本内容点击此处输入相关文本内容</a:t>
            </a:r>
            <a:endParaRPr lang="zh-CN" altLang="en-US" sz="1200" dirty="0">
              <a:cs typeface="+mn-ea"/>
              <a:sym typeface="+mn-lt"/>
            </a:endParaRPr>
          </a:p>
        </p:txBody>
      </p:sp>
      <p:sp>
        <p:nvSpPr>
          <p:cNvPr id="19" name="文本框 18"/>
          <p:cNvSpPr txBox="1"/>
          <p:nvPr/>
        </p:nvSpPr>
        <p:spPr>
          <a:xfrm>
            <a:off x="450058" y="4042789"/>
            <a:ext cx="1971913" cy="923330"/>
          </a:xfrm>
          <a:prstGeom prst="rect">
            <a:avLst/>
          </a:prstGeom>
          <a:noFill/>
        </p:spPr>
        <p:txBody>
          <a:bodyPr wrap="square" rtlCol="0">
            <a:spAutoFit/>
          </a:bodyPr>
          <a:lstStyle/>
          <a:p>
            <a:pPr algn="ctr">
              <a:lnSpc>
                <a:spcPct val="150000"/>
              </a:lnSpc>
            </a:pPr>
            <a:r>
              <a:rPr lang="zh-CN" altLang="en-US" sz="1200" dirty="0">
                <a:cs typeface="+mn-ea"/>
                <a:sym typeface="+mn-lt"/>
              </a:rPr>
              <a:t>点击此处输入相关文本内容点击此处输入相关文本内容</a:t>
            </a:r>
            <a:endParaRPr lang="zh-CN" altLang="en-US" sz="1200" dirty="0">
              <a:cs typeface="+mn-ea"/>
              <a:sym typeface="+mn-lt"/>
            </a:endParaRPr>
          </a:p>
        </p:txBody>
      </p:sp>
      <p:grpSp>
        <p:nvGrpSpPr>
          <p:cNvPr id="13" name="组合 12"/>
          <p:cNvGrpSpPr/>
          <p:nvPr/>
        </p:nvGrpSpPr>
        <p:grpSpPr>
          <a:xfrm>
            <a:off x="171450" y="468189"/>
            <a:ext cx="6616971" cy="707886"/>
            <a:chOff x="171450" y="636516"/>
            <a:chExt cx="6616971" cy="707886"/>
          </a:xfrm>
        </p:grpSpPr>
        <p:sp>
          <p:nvSpPr>
            <p:cNvPr id="15" name="文本框 14"/>
            <p:cNvSpPr txBox="1"/>
            <p:nvPr/>
          </p:nvSpPr>
          <p:spPr>
            <a:xfrm>
              <a:off x="337645" y="636516"/>
              <a:ext cx="6450776" cy="707886"/>
            </a:xfrm>
            <a:prstGeom prst="rect">
              <a:avLst/>
            </a:prstGeom>
            <a:noFill/>
          </p:spPr>
          <p:txBody>
            <a:bodyPr wrap="square" rtlCol="0">
              <a:spAutoFit/>
            </a:bodyPr>
            <a:lstStyle/>
            <a:p>
              <a:r>
                <a:rPr lang="zh-CN" altLang="en-US" sz="4000" b="1" dirty="0">
                  <a:solidFill>
                    <a:schemeClr val="tx1">
                      <a:lumMod val="85000"/>
                      <a:lumOff val="15000"/>
                    </a:schemeClr>
                  </a:solidFill>
                  <a:cs typeface="+mn-ea"/>
                  <a:sym typeface="+mn-lt"/>
                </a:rPr>
                <a:t>相关标题文本</a:t>
              </a:r>
              <a:endParaRPr lang="zh-CN" altLang="en-US" sz="4000" b="1" dirty="0">
                <a:solidFill>
                  <a:schemeClr val="tx1">
                    <a:lumMod val="85000"/>
                    <a:lumOff val="15000"/>
                  </a:schemeClr>
                </a:solidFill>
                <a:cs typeface="+mn-ea"/>
                <a:sym typeface="+mn-lt"/>
              </a:endParaRPr>
            </a:p>
          </p:txBody>
        </p:sp>
        <p:sp>
          <p:nvSpPr>
            <p:cNvPr id="20" name="矩形 19"/>
            <p:cNvSpPr/>
            <p:nvPr/>
          </p:nvSpPr>
          <p:spPr>
            <a:xfrm>
              <a:off x="171450" y="718176"/>
              <a:ext cx="166195" cy="544567"/>
            </a:xfrm>
            <a:prstGeom prst="rect">
              <a:avLst/>
            </a:prstGeom>
            <a:solidFill>
              <a:srgbClr val="FF6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p14:dur="250" advClick="0" advTm="3000">
        <p:random/>
      </p:transition>
    </mc:Choice>
    <mc:Fallback>
      <p:transition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down)">
                                      <p:cBhvr>
                                        <p:cTn id="10" dur="500"/>
                                        <p:tgtEl>
                                          <p:spTgt spid="1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7"/>
                                        </p:tgtEl>
                                        <p:attrNameLst>
                                          <p:attrName>style.visibility</p:attrName>
                                        </p:attrNameLst>
                                      </p:cBhvr>
                                      <p:to>
                                        <p:strVal val="visible"/>
                                      </p:to>
                                    </p:set>
                                    <p:animEffect transition="in" filter="wipe(down)">
                                      <p:cBhvr>
                                        <p:cTn id="13" dur="500"/>
                                        <p:tgtEl>
                                          <p:spTgt spid="17"/>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18"/>
                                        </p:tgtEl>
                                        <p:attrNameLst>
                                          <p:attrName>style.visibility</p:attrName>
                                        </p:attrNameLst>
                                      </p:cBhvr>
                                      <p:to>
                                        <p:strVal val="visible"/>
                                      </p:to>
                                    </p:set>
                                    <p:animEffect transition="in" filter="wipe(down)">
                                      <p:cBhvr>
                                        <p:cTn id="16" dur="500"/>
                                        <p:tgtEl>
                                          <p:spTgt spid="18"/>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Effect transition="in" filter="wipe(down)">
                                      <p:cBhvr>
                                        <p:cTn id="19" dur="500"/>
                                        <p:tgtEl>
                                          <p:spTgt spid="19"/>
                                        </p:tgtEl>
                                      </p:cBhvr>
                                    </p:animEffect>
                                  </p:childTnLst>
                                </p:cTn>
                              </p:par>
                              <p:par>
                                <p:cTn id="20" presetID="16" presetClass="entr" presetSubtype="21" fill="hold" nodeType="withEffect">
                                  <p:stCondLst>
                                    <p:cond delay="0"/>
                                  </p:stCondLst>
                                  <p:childTnLst>
                                    <p:set>
                                      <p:cBhvr>
                                        <p:cTn id="21" dur="1" fill="hold">
                                          <p:stCondLst>
                                            <p:cond delay="0"/>
                                          </p:stCondLst>
                                        </p:cTn>
                                        <p:tgtEl>
                                          <p:spTgt spid="13"/>
                                        </p:tgtEl>
                                        <p:attrNameLst>
                                          <p:attrName>style.visibility</p:attrName>
                                        </p:attrNameLst>
                                      </p:cBhvr>
                                      <p:to>
                                        <p:strVal val="visible"/>
                                      </p:to>
                                    </p:set>
                                    <p:animEffect transition="in" filter="barn(inVertical)">
                                      <p:cBhvr>
                                        <p:cTn id="2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p:bldP spid="1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ïṡľïḍê"/>
          <p:cNvSpPr/>
          <p:nvPr/>
        </p:nvSpPr>
        <p:spPr>
          <a:xfrm>
            <a:off x="4003" y="2562439"/>
            <a:ext cx="4651934" cy="2377514"/>
          </a:xfrm>
          <a:prstGeom prst="homePlate">
            <a:avLst/>
          </a:prstGeom>
          <a:blipFill>
            <a:blip r:embed="rId1" cstate="email"/>
            <a:stretch>
              <a:fillRect/>
            </a:stretch>
          </a:blipFill>
          <a:ln w="12700" cap="flat" cmpd="sng" algn="ctr">
            <a:noFill/>
            <a:prstDash val="solid"/>
            <a:miter lim="800000"/>
          </a:ln>
          <a:effectLst>
            <a:outerShdw blurRad="50800" dist="38100" dir="8100000" algn="tr" rotWithShape="0">
              <a:prstClr val="black">
                <a:alpha val="40000"/>
              </a:prstClr>
            </a:outerShdw>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32" name="íśḻïdé"/>
          <p:cNvGrpSpPr/>
          <p:nvPr/>
        </p:nvGrpSpPr>
        <p:grpSpPr>
          <a:xfrm>
            <a:off x="2858393" y="2560052"/>
            <a:ext cx="1797854" cy="2382289"/>
            <a:chOff x="3294877" y="2349000"/>
            <a:chExt cx="1797854" cy="2382289"/>
          </a:xfrm>
          <a:effectLst>
            <a:outerShdw blurRad="50800" dist="38100" dir="8100000" algn="tr" rotWithShape="0">
              <a:prstClr val="black">
                <a:alpha val="40000"/>
              </a:prstClr>
            </a:outerShdw>
          </a:effectLst>
        </p:grpSpPr>
        <p:sp>
          <p:nvSpPr>
            <p:cNvPr id="33" name="iśḻiḑé"/>
            <p:cNvSpPr/>
            <p:nvPr/>
          </p:nvSpPr>
          <p:spPr>
            <a:xfrm>
              <a:off x="3294877" y="2349001"/>
              <a:ext cx="1789886" cy="2378284"/>
            </a:xfrm>
            <a:custGeom>
              <a:avLst/>
              <a:gdLst>
                <a:gd name="connsiteX0" fmla="*/ 0 w 21600"/>
                <a:gd name="connsiteY0" fmla="*/ 7 h 21607"/>
                <a:gd name="connsiteX1" fmla="*/ 11937 w 21600"/>
                <a:gd name="connsiteY1" fmla="*/ 21607 h 21607"/>
                <a:gd name="connsiteX2" fmla="*/ 21600 w 21600"/>
                <a:gd name="connsiteY2" fmla="*/ 10558 h 21607"/>
                <a:gd name="connsiteX3" fmla="*/ 11937 w 21600"/>
                <a:gd name="connsiteY3" fmla="*/ 0 h 21607"/>
                <a:gd name="connsiteX4" fmla="*/ 0 w 21600"/>
                <a:gd name="connsiteY4" fmla="*/ 7 h 216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0" h="21607" extrusionOk="0">
                  <a:moveTo>
                    <a:pt x="0" y="7"/>
                  </a:moveTo>
                  <a:lnTo>
                    <a:pt x="11937" y="21607"/>
                  </a:lnTo>
                  <a:lnTo>
                    <a:pt x="21600" y="10558"/>
                  </a:lnTo>
                  <a:lnTo>
                    <a:pt x="11937" y="0"/>
                  </a:lnTo>
                  <a:lnTo>
                    <a:pt x="0" y="7"/>
                  </a:lnTo>
                  <a:close/>
                </a:path>
              </a:pathLst>
            </a:custGeom>
            <a:solidFill>
              <a:schemeClr val="accent2">
                <a:alpha val="70000"/>
              </a:schemeClr>
            </a:solidFill>
            <a:ln w="25400" cap="flat">
              <a:noFill/>
              <a:miter lim="400000"/>
            </a:ln>
            <a:effectLst/>
          </p:spPr>
          <p:txBody>
            <a:bodyPr anchor="ctr"/>
            <a:lstStyle/>
            <a:p>
              <a:pPr algn="ctr"/>
              <a:endParaRPr>
                <a:cs typeface="+mn-ea"/>
                <a:sym typeface="+mn-lt"/>
              </a:endParaRPr>
            </a:p>
          </p:txBody>
        </p:sp>
        <p:sp>
          <p:nvSpPr>
            <p:cNvPr id="34" name="ïṩľïḍé"/>
            <p:cNvSpPr/>
            <p:nvPr/>
          </p:nvSpPr>
          <p:spPr>
            <a:xfrm rot="10800000" flipH="1">
              <a:off x="3298881" y="2349000"/>
              <a:ext cx="1793540" cy="2382289"/>
            </a:xfrm>
            <a:custGeom>
              <a:avLst/>
              <a:gdLst>
                <a:gd name="connsiteX0" fmla="*/ 0 w 21563"/>
                <a:gd name="connsiteY0" fmla="*/ 0 h 21492"/>
                <a:gd name="connsiteX1" fmla="*/ 11774 w 21563"/>
                <a:gd name="connsiteY1" fmla="*/ 21492 h 21492"/>
                <a:gd name="connsiteX2" fmla="*/ 21563 w 21563"/>
                <a:gd name="connsiteY2" fmla="*/ 11065 h 21492"/>
                <a:gd name="connsiteX3" fmla="*/ 11835 w 21563"/>
                <a:gd name="connsiteY3" fmla="*/ 58 h 21492"/>
                <a:gd name="connsiteX4" fmla="*/ 0 w 21563"/>
                <a:gd name="connsiteY4" fmla="*/ 0 h 21492"/>
                <a:gd name="connsiteX0-1" fmla="*/ 0 w 21563"/>
                <a:gd name="connsiteY0-2" fmla="*/ 29 h 21521"/>
                <a:gd name="connsiteX1-3" fmla="*/ 11774 w 21563"/>
                <a:gd name="connsiteY1-4" fmla="*/ 21521 h 21521"/>
                <a:gd name="connsiteX2-5" fmla="*/ 21563 w 21563"/>
                <a:gd name="connsiteY2-6" fmla="*/ 11094 h 21521"/>
                <a:gd name="connsiteX3-7" fmla="*/ 11798 w 21563"/>
                <a:gd name="connsiteY3-8" fmla="*/ 0 h 21521"/>
                <a:gd name="connsiteX4-9" fmla="*/ 0 w 21563"/>
                <a:gd name="connsiteY4-10" fmla="*/ 29 h 2152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1563" h="21521" extrusionOk="0">
                  <a:moveTo>
                    <a:pt x="0" y="29"/>
                  </a:moveTo>
                  <a:lnTo>
                    <a:pt x="11774" y="21521"/>
                  </a:lnTo>
                  <a:lnTo>
                    <a:pt x="21563" y="11094"/>
                  </a:lnTo>
                  <a:lnTo>
                    <a:pt x="11798" y="0"/>
                  </a:lnTo>
                  <a:lnTo>
                    <a:pt x="0" y="29"/>
                  </a:lnTo>
                  <a:close/>
                </a:path>
              </a:pathLst>
            </a:custGeom>
            <a:solidFill>
              <a:srgbClr val="327887">
                <a:alpha val="70000"/>
              </a:srgbClr>
            </a:solidFill>
            <a:ln w="25400" cap="flat">
              <a:noFill/>
              <a:miter lim="400000"/>
            </a:ln>
            <a:effectLst/>
          </p:spPr>
          <p:txBody>
            <a:bodyPr anchor="ctr"/>
            <a:lstStyle/>
            <a:p>
              <a:pPr algn="ctr"/>
              <a:endParaRPr>
                <a:cs typeface="+mn-ea"/>
                <a:sym typeface="+mn-lt"/>
              </a:endParaRPr>
            </a:p>
          </p:txBody>
        </p:sp>
        <p:sp>
          <p:nvSpPr>
            <p:cNvPr id="35" name="iŝľïḓé"/>
            <p:cNvSpPr txBox="1"/>
            <p:nvPr/>
          </p:nvSpPr>
          <p:spPr>
            <a:xfrm flipH="1">
              <a:off x="3757131" y="3336028"/>
              <a:ext cx="1335600" cy="405000"/>
            </a:xfrm>
            <a:prstGeom prst="rect">
              <a:avLst/>
            </a:prstGeom>
            <a:noFill/>
          </p:spPr>
          <p:txBody>
            <a:bodyPr wrap="none" lIns="90000" tIns="46800" rIns="90000" bIns="46800" rtlCol="0" anchor="ctr" anchorCtr="0">
              <a:normAutofit/>
            </a:bodyPr>
            <a:lstStyle/>
            <a:p>
              <a:pPr algn="ctr"/>
              <a:r>
                <a:rPr lang="zh-CN" altLang="en-US" sz="1400" b="1" dirty="0">
                  <a:solidFill>
                    <a:schemeClr val="bg1"/>
                  </a:solidFill>
                  <a:cs typeface="+mn-ea"/>
                  <a:sym typeface="+mn-lt"/>
                </a:rPr>
                <a:t>关键字</a:t>
              </a:r>
              <a:endParaRPr lang="tr-TR" altLang="zh-CN" sz="1400" b="1" dirty="0">
                <a:solidFill>
                  <a:schemeClr val="bg1"/>
                </a:solidFill>
                <a:cs typeface="+mn-ea"/>
                <a:sym typeface="+mn-lt"/>
              </a:endParaRPr>
            </a:p>
          </p:txBody>
        </p:sp>
      </p:grpSp>
      <p:sp>
        <p:nvSpPr>
          <p:cNvPr id="5" name="ïṣ1ídê" title="ry6MHxwOH8WsTKLSa514qPVJnvhhWFnRDjZGIbRZNsFBp"/>
          <p:cNvSpPr/>
          <p:nvPr/>
        </p:nvSpPr>
        <p:spPr bwMode="auto">
          <a:xfrm>
            <a:off x="9077863" y="1589134"/>
            <a:ext cx="1644426" cy="1155539"/>
          </a:xfrm>
          <a:custGeom>
            <a:avLst/>
            <a:gdLst>
              <a:gd name="connsiteX0" fmla="*/ 450100 w 607639"/>
              <a:gd name="connsiteY0" fmla="*/ 313203 h 426991"/>
              <a:gd name="connsiteX1" fmla="*/ 450100 w 607639"/>
              <a:gd name="connsiteY1" fmla="*/ 403167 h 426991"/>
              <a:gd name="connsiteX2" fmla="*/ 585744 w 607639"/>
              <a:gd name="connsiteY2" fmla="*/ 403167 h 426991"/>
              <a:gd name="connsiteX3" fmla="*/ 586100 w 607639"/>
              <a:gd name="connsiteY3" fmla="*/ 313203 h 426991"/>
              <a:gd name="connsiteX4" fmla="*/ 530294 w 607639"/>
              <a:gd name="connsiteY4" fmla="*/ 313203 h 426991"/>
              <a:gd name="connsiteX5" fmla="*/ 530116 w 607639"/>
              <a:gd name="connsiteY5" fmla="*/ 313203 h 426991"/>
              <a:gd name="connsiteX6" fmla="*/ 529760 w 607639"/>
              <a:gd name="connsiteY6" fmla="*/ 313203 h 426991"/>
              <a:gd name="connsiteX7" fmla="*/ 450901 w 607639"/>
              <a:gd name="connsiteY7" fmla="*/ 313203 h 426991"/>
              <a:gd name="connsiteX8" fmla="*/ 236309 w 607639"/>
              <a:gd name="connsiteY8" fmla="*/ 313203 h 426991"/>
              <a:gd name="connsiteX9" fmla="*/ 236309 w 607639"/>
              <a:gd name="connsiteY9" fmla="*/ 403167 h 426991"/>
              <a:gd name="connsiteX10" fmla="*/ 371953 w 607639"/>
              <a:gd name="connsiteY10" fmla="*/ 403167 h 426991"/>
              <a:gd name="connsiteX11" fmla="*/ 372754 w 607639"/>
              <a:gd name="connsiteY11" fmla="*/ 313203 h 426991"/>
              <a:gd name="connsiteX12" fmla="*/ 237110 w 607639"/>
              <a:gd name="connsiteY12" fmla="*/ 313203 h 426991"/>
              <a:gd name="connsiteX13" fmla="*/ 22519 w 607639"/>
              <a:gd name="connsiteY13" fmla="*/ 313203 h 426991"/>
              <a:gd name="connsiteX14" fmla="*/ 22519 w 607639"/>
              <a:gd name="connsiteY14" fmla="*/ 403167 h 426991"/>
              <a:gd name="connsiteX15" fmla="*/ 158163 w 607639"/>
              <a:gd name="connsiteY15" fmla="*/ 403167 h 426991"/>
              <a:gd name="connsiteX16" fmla="*/ 158964 w 607639"/>
              <a:gd name="connsiteY16" fmla="*/ 313203 h 426991"/>
              <a:gd name="connsiteX17" fmla="*/ 91498 w 607639"/>
              <a:gd name="connsiteY17" fmla="*/ 313203 h 426991"/>
              <a:gd name="connsiteX18" fmla="*/ 91231 w 607639"/>
              <a:gd name="connsiteY18" fmla="*/ 313203 h 426991"/>
              <a:gd name="connsiteX19" fmla="*/ 90964 w 607639"/>
              <a:gd name="connsiteY19" fmla="*/ 313203 h 426991"/>
              <a:gd name="connsiteX20" fmla="*/ 23320 w 607639"/>
              <a:gd name="connsiteY20" fmla="*/ 313203 h 426991"/>
              <a:gd name="connsiteX21" fmla="*/ 91409 w 607639"/>
              <a:gd name="connsiteY21" fmla="*/ 224751 h 426991"/>
              <a:gd name="connsiteX22" fmla="*/ 530294 w 607639"/>
              <a:gd name="connsiteY22" fmla="*/ 224751 h 426991"/>
              <a:gd name="connsiteX23" fmla="*/ 540084 w 607639"/>
              <a:gd name="connsiteY23" fmla="*/ 234530 h 426991"/>
              <a:gd name="connsiteX24" fmla="*/ 540084 w 607639"/>
              <a:gd name="connsiteY24" fmla="*/ 292135 h 426991"/>
              <a:gd name="connsiteX25" fmla="*/ 586456 w 607639"/>
              <a:gd name="connsiteY25" fmla="*/ 292135 h 426991"/>
              <a:gd name="connsiteX26" fmla="*/ 607639 w 607639"/>
              <a:gd name="connsiteY26" fmla="*/ 313203 h 426991"/>
              <a:gd name="connsiteX27" fmla="*/ 607639 w 607639"/>
              <a:gd name="connsiteY27" fmla="*/ 403167 h 426991"/>
              <a:gd name="connsiteX28" fmla="*/ 586456 w 607639"/>
              <a:gd name="connsiteY28" fmla="*/ 426991 h 426991"/>
              <a:gd name="connsiteX29" fmla="*/ 451524 w 607639"/>
              <a:gd name="connsiteY29" fmla="*/ 426991 h 426991"/>
              <a:gd name="connsiteX30" fmla="*/ 427582 w 607639"/>
              <a:gd name="connsiteY30" fmla="*/ 403167 h 426991"/>
              <a:gd name="connsiteX31" fmla="*/ 427582 w 607639"/>
              <a:gd name="connsiteY31" fmla="*/ 313203 h 426991"/>
              <a:gd name="connsiteX32" fmla="*/ 451524 w 607639"/>
              <a:gd name="connsiteY32" fmla="*/ 292135 h 426991"/>
              <a:gd name="connsiteX33" fmla="*/ 517566 w 607639"/>
              <a:gd name="connsiteY33" fmla="*/ 292135 h 426991"/>
              <a:gd name="connsiteX34" fmla="*/ 517566 w 607639"/>
              <a:gd name="connsiteY34" fmla="*/ 247242 h 426991"/>
              <a:gd name="connsiteX35" fmla="*/ 315079 w 607639"/>
              <a:gd name="connsiteY35" fmla="*/ 247242 h 426991"/>
              <a:gd name="connsiteX36" fmla="*/ 315079 w 607639"/>
              <a:gd name="connsiteY36" fmla="*/ 292135 h 426991"/>
              <a:gd name="connsiteX37" fmla="*/ 372665 w 607639"/>
              <a:gd name="connsiteY37" fmla="*/ 292135 h 426991"/>
              <a:gd name="connsiteX38" fmla="*/ 393849 w 607639"/>
              <a:gd name="connsiteY38" fmla="*/ 313203 h 426991"/>
              <a:gd name="connsiteX39" fmla="*/ 393849 w 607639"/>
              <a:gd name="connsiteY39" fmla="*/ 403167 h 426991"/>
              <a:gd name="connsiteX40" fmla="*/ 372665 w 607639"/>
              <a:gd name="connsiteY40" fmla="*/ 426991 h 426991"/>
              <a:gd name="connsiteX41" fmla="*/ 237733 w 607639"/>
              <a:gd name="connsiteY41" fmla="*/ 426991 h 426991"/>
              <a:gd name="connsiteX42" fmla="*/ 213791 w 607639"/>
              <a:gd name="connsiteY42" fmla="*/ 403167 h 426991"/>
              <a:gd name="connsiteX43" fmla="*/ 213791 w 607639"/>
              <a:gd name="connsiteY43" fmla="*/ 313203 h 426991"/>
              <a:gd name="connsiteX44" fmla="*/ 237733 w 607639"/>
              <a:gd name="connsiteY44" fmla="*/ 292135 h 426991"/>
              <a:gd name="connsiteX45" fmla="*/ 292561 w 607639"/>
              <a:gd name="connsiteY45" fmla="*/ 292135 h 426991"/>
              <a:gd name="connsiteX46" fmla="*/ 292561 w 607639"/>
              <a:gd name="connsiteY46" fmla="*/ 247242 h 426991"/>
              <a:gd name="connsiteX47" fmla="*/ 101288 w 607639"/>
              <a:gd name="connsiteY47" fmla="*/ 247242 h 426991"/>
              <a:gd name="connsiteX48" fmla="*/ 101288 w 607639"/>
              <a:gd name="connsiteY48" fmla="*/ 292135 h 426991"/>
              <a:gd name="connsiteX49" fmla="*/ 158875 w 607639"/>
              <a:gd name="connsiteY49" fmla="*/ 292135 h 426991"/>
              <a:gd name="connsiteX50" fmla="*/ 180058 w 607639"/>
              <a:gd name="connsiteY50" fmla="*/ 313203 h 426991"/>
              <a:gd name="connsiteX51" fmla="*/ 180058 w 607639"/>
              <a:gd name="connsiteY51" fmla="*/ 403167 h 426991"/>
              <a:gd name="connsiteX52" fmla="*/ 158875 w 607639"/>
              <a:gd name="connsiteY52" fmla="*/ 426991 h 426991"/>
              <a:gd name="connsiteX53" fmla="*/ 24032 w 607639"/>
              <a:gd name="connsiteY53" fmla="*/ 426991 h 426991"/>
              <a:gd name="connsiteX54" fmla="*/ 0 w 607639"/>
              <a:gd name="connsiteY54" fmla="*/ 403167 h 426991"/>
              <a:gd name="connsiteX55" fmla="*/ 0 w 607639"/>
              <a:gd name="connsiteY55" fmla="*/ 313203 h 426991"/>
              <a:gd name="connsiteX56" fmla="*/ 24032 w 607639"/>
              <a:gd name="connsiteY56" fmla="*/ 292135 h 426991"/>
              <a:gd name="connsiteX57" fmla="*/ 78770 w 607639"/>
              <a:gd name="connsiteY57" fmla="*/ 292135 h 426991"/>
              <a:gd name="connsiteX58" fmla="*/ 78770 w 607639"/>
              <a:gd name="connsiteY58" fmla="*/ 234530 h 426991"/>
              <a:gd name="connsiteX59" fmla="*/ 91409 w 607639"/>
              <a:gd name="connsiteY59" fmla="*/ 224751 h 426991"/>
              <a:gd name="connsiteX60" fmla="*/ 236326 w 607639"/>
              <a:gd name="connsiteY60" fmla="*/ 21066 h 426991"/>
              <a:gd name="connsiteX61" fmla="*/ 236326 w 607639"/>
              <a:gd name="connsiteY61" fmla="*/ 111021 h 426991"/>
              <a:gd name="connsiteX62" fmla="*/ 371758 w 607639"/>
              <a:gd name="connsiteY62" fmla="*/ 111021 h 426991"/>
              <a:gd name="connsiteX63" fmla="*/ 372380 w 607639"/>
              <a:gd name="connsiteY63" fmla="*/ 21066 h 426991"/>
              <a:gd name="connsiteX64" fmla="*/ 237127 w 607639"/>
              <a:gd name="connsiteY64" fmla="*/ 21066 h 426991"/>
              <a:gd name="connsiteX65" fmla="*/ 237750 w 607639"/>
              <a:gd name="connsiteY65" fmla="*/ 0 h 426991"/>
              <a:gd name="connsiteX66" fmla="*/ 372647 w 607639"/>
              <a:gd name="connsiteY66" fmla="*/ 0 h 426991"/>
              <a:gd name="connsiteX67" fmla="*/ 393825 w 607639"/>
              <a:gd name="connsiteY67" fmla="*/ 21066 h 426991"/>
              <a:gd name="connsiteX68" fmla="*/ 393825 w 607639"/>
              <a:gd name="connsiteY68" fmla="*/ 111021 h 426991"/>
              <a:gd name="connsiteX69" fmla="*/ 372647 w 607639"/>
              <a:gd name="connsiteY69" fmla="*/ 134843 h 426991"/>
              <a:gd name="connsiteX70" fmla="*/ 315076 w 607639"/>
              <a:gd name="connsiteY70" fmla="*/ 134843 h 426991"/>
              <a:gd name="connsiteX71" fmla="*/ 315076 w 607639"/>
              <a:gd name="connsiteY71" fmla="*/ 191020 h 426991"/>
              <a:gd name="connsiteX72" fmla="*/ 292563 w 607639"/>
              <a:gd name="connsiteY72" fmla="*/ 191020 h 426991"/>
              <a:gd name="connsiteX73" fmla="*/ 292563 w 607639"/>
              <a:gd name="connsiteY73" fmla="*/ 134843 h 426991"/>
              <a:gd name="connsiteX74" fmla="*/ 237750 w 607639"/>
              <a:gd name="connsiteY74" fmla="*/ 134843 h 426991"/>
              <a:gd name="connsiteX75" fmla="*/ 213813 w 607639"/>
              <a:gd name="connsiteY75" fmla="*/ 111021 h 426991"/>
              <a:gd name="connsiteX76" fmla="*/ 213813 w 607639"/>
              <a:gd name="connsiteY76" fmla="*/ 21066 h 426991"/>
              <a:gd name="connsiteX77" fmla="*/ 237750 w 607639"/>
              <a:gd name="connsiteY77" fmla="*/ 0 h 426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607639" h="426991">
                <a:moveTo>
                  <a:pt x="450100" y="313203"/>
                </a:moveTo>
                <a:lnTo>
                  <a:pt x="450100" y="403167"/>
                </a:lnTo>
                <a:lnTo>
                  <a:pt x="585744" y="403167"/>
                </a:lnTo>
                <a:lnTo>
                  <a:pt x="586100" y="313203"/>
                </a:lnTo>
                <a:lnTo>
                  <a:pt x="530294" y="313203"/>
                </a:lnTo>
                <a:cubicBezTo>
                  <a:pt x="530294" y="313203"/>
                  <a:pt x="530116" y="313203"/>
                  <a:pt x="530116" y="313203"/>
                </a:cubicBezTo>
                <a:cubicBezTo>
                  <a:pt x="530027" y="313203"/>
                  <a:pt x="529849" y="313203"/>
                  <a:pt x="529760" y="313203"/>
                </a:cubicBezTo>
                <a:lnTo>
                  <a:pt x="450901" y="313203"/>
                </a:lnTo>
                <a:close/>
                <a:moveTo>
                  <a:pt x="236309" y="313203"/>
                </a:moveTo>
                <a:lnTo>
                  <a:pt x="236309" y="403167"/>
                </a:lnTo>
                <a:lnTo>
                  <a:pt x="371953" y="403167"/>
                </a:lnTo>
                <a:lnTo>
                  <a:pt x="372754" y="313203"/>
                </a:lnTo>
                <a:lnTo>
                  <a:pt x="237110" y="313203"/>
                </a:lnTo>
                <a:close/>
                <a:moveTo>
                  <a:pt x="22519" y="313203"/>
                </a:moveTo>
                <a:lnTo>
                  <a:pt x="22519" y="403167"/>
                </a:lnTo>
                <a:lnTo>
                  <a:pt x="158163" y="403167"/>
                </a:lnTo>
                <a:lnTo>
                  <a:pt x="158964" y="313203"/>
                </a:lnTo>
                <a:lnTo>
                  <a:pt x="91498" y="313203"/>
                </a:lnTo>
                <a:cubicBezTo>
                  <a:pt x="91409" y="313203"/>
                  <a:pt x="91320" y="313203"/>
                  <a:pt x="91231" y="313203"/>
                </a:cubicBezTo>
                <a:cubicBezTo>
                  <a:pt x="91231" y="313203"/>
                  <a:pt x="90964" y="313203"/>
                  <a:pt x="90964" y="313203"/>
                </a:cubicBezTo>
                <a:lnTo>
                  <a:pt x="23320" y="313203"/>
                </a:lnTo>
                <a:close/>
                <a:moveTo>
                  <a:pt x="91409" y="224751"/>
                </a:moveTo>
                <a:lnTo>
                  <a:pt x="530294" y="224751"/>
                </a:lnTo>
                <a:cubicBezTo>
                  <a:pt x="536435" y="224751"/>
                  <a:pt x="540084" y="228396"/>
                  <a:pt x="540084" y="234530"/>
                </a:cubicBezTo>
                <a:lnTo>
                  <a:pt x="540084" y="292135"/>
                </a:lnTo>
                <a:lnTo>
                  <a:pt x="586456" y="292135"/>
                </a:lnTo>
                <a:cubicBezTo>
                  <a:pt x="598917" y="292135"/>
                  <a:pt x="607639" y="300847"/>
                  <a:pt x="607639" y="313203"/>
                </a:cubicBezTo>
                <a:lnTo>
                  <a:pt x="607639" y="403167"/>
                </a:lnTo>
                <a:cubicBezTo>
                  <a:pt x="607639" y="415524"/>
                  <a:pt x="598917" y="426991"/>
                  <a:pt x="586456" y="426991"/>
                </a:cubicBezTo>
                <a:lnTo>
                  <a:pt x="451524" y="426991"/>
                </a:lnTo>
                <a:cubicBezTo>
                  <a:pt x="439152" y="426991"/>
                  <a:pt x="427582" y="415524"/>
                  <a:pt x="427582" y="403167"/>
                </a:cubicBezTo>
                <a:lnTo>
                  <a:pt x="427582" y="313203"/>
                </a:lnTo>
                <a:cubicBezTo>
                  <a:pt x="427582" y="300847"/>
                  <a:pt x="439152" y="292135"/>
                  <a:pt x="451524" y="292135"/>
                </a:cubicBezTo>
                <a:lnTo>
                  <a:pt x="517566" y="292135"/>
                </a:lnTo>
                <a:lnTo>
                  <a:pt x="517566" y="247242"/>
                </a:lnTo>
                <a:lnTo>
                  <a:pt x="315079" y="247242"/>
                </a:lnTo>
                <a:lnTo>
                  <a:pt x="315079" y="292135"/>
                </a:lnTo>
                <a:lnTo>
                  <a:pt x="372665" y="292135"/>
                </a:lnTo>
                <a:cubicBezTo>
                  <a:pt x="385126" y="292135"/>
                  <a:pt x="393849" y="300847"/>
                  <a:pt x="393849" y="313203"/>
                </a:cubicBezTo>
                <a:lnTo>
                  <a:pt x="393849" y="403167"/>
                </a:lnTo>
                <a:cubicBezTo>
                  <a:pt x="393849" y="415524"/>
                  <a:pt x="385126" y="426991"/>
                  <a:pt x="372665" y="426991"/>
                </a:cubicBezTo>
                <a:lnTo>
                  <a:pt x="237733" y="426991"/>
                </a:lnTo>
                <a:cubicBezTo>
                  <a:pt x="225362" y="426991"/>
                  <a:pt x="213791" y="415524"/>
                  <a:pt x="213791" y="403167"/>
                </a:cubicBezTo>
                <a:lnTo>
                  <a:pt x="213791" y="313203"/>
                </a:lnTo>
                <a:cubicBezTo>
                  <a:pt x="213791" y="300847"/>
                  <a:pt x="225362" y="292135"/>
                  <a:pt x="237733" y="292135"/>
                </a:cubicBezTo>
                <a:lnTo>
                  <a:pt x="292561" y="292135"/>
                </a:lnTo>
                <a:lnTo>
                  <a:pt x="292561" y="247242"/>
                </a:lnTo>
                <a:lnTo>
                  <a:pt x="101288" y="247242"/>
                </a:lnTo>
                <a:lnTo>
                  <a:pt x="101288" y="292135"/>
                </a:lnTo>
                <a:lnTo>
                  <a:pt x="158875" y="292135"/>
                </a:lnTo>
                <a:cubicBezTo>
                  <a:pt x="171335" y="292135"/>
                  <a:pt x="180058" y="300847"/>
                  <a:pt x="180058" y="313203"/>
                </a:cubicBezTo>
                <a:lnTo>
                  <a:pt x="180058" y="403167"/>
                </a:lnTo>
                <a:cubicBezTo>
                  <a:pt x="180058" y="415524"/>
                  <a:pt x="171335" y="426991"/>
                  <a:pt x="158875" y="426991"/>
                </a:cubicBezTo>
                <a:lnTo>
                  <a:pt x="24032" y="426991"/>
                </a:lnTo>
                <a:cubicBezTo>
                  <a:pt x="11571" y="426991"/>
                  <a:pt x="0" y="415524"/>
                  <a:pt x="0" y="403167"/>
                </a:cubicBezTo>
                <a:lnTo>
                  <a:pt x="0" y="313203"/>
                </a:lnTo>
                <a:cubicBezTo>
                  <a:pt x="0" y="300847"/>
                  <a:pt x="11571" y="292135"/>
                  <a:pt x="24032" y="292135"/>
                </a:cubicBezTo>
                <a:lnTo>
                  <a:pt x="78770" y="292135"/>
                </a:lnTo>
                <a:lnTo>
                  <a:pt x="78770" y="234530"/>
                </a:lnTo>
                <a:cubicBezTo>
                  <a:pt x="78770" y="228396"/>
                  <a:pt x="85178" y="224751"/>
                  <a:pt x="91409" y="224751"/>
                </a:cubicBezTo>
                <a:close/>
                <a:moveTo>
                  <a:pt x="236326" y="21066"/>
                </a:moveTo>
                <a:lnTo>
                  <a:pt x="236326" y="111021"/>
                </a:lnTo>
                <a:lnTo>
                  <a:pt x="371758" y="111021"/>
                </a:lnTo>
                <a:lnTo>
                  <a:pt x="372380" y="21066"/>
                </a:lnTo>
                <a:lnTo>
                  <a:pt x="237127" y="21066"/>
                </a:lnTo>
                <a:close/>
                <a:moveTo>
                  <a:pt x="237750" y="0"/>
                </a:moveTo>
                <a:lnTo>
                  <a:pt x="372647" y="0"/>
                </a:lnTo>
                <a:cubicBezTo>
                  <a:pt x="385105" y="0"/>
                  <a:pt x="393825" y="8711"/>
                  <a:pt x="393825" y="21066"/>
                </a:cubicBezTo>
                <a:lnTo>
                  <a:pt x="393825" y="111021"/>
                </a:lnTo>
                <a:cubicBezTo>
                  <a:pt x="393825" y="123376"/>
                  <a:pt x="385105" y="134843"/>
                  <a:pt x="372647" y="134843"/>
                </a:cubicBezTo>
                <a:lnTo>
                  <a:pt x="315076" y="134843"/>
                </a:lnTo>
                <a:lnTo>
                  <a:pt x="315076" y="191020"/>
                </a:lnTo>
                <a:lnTo>
                  <a:pt x="292563" y="191020"/>
                </a:lnTo>
                <a:lnTo>
                  <a:pt x="292563" y="134843"/>
                </a:lnTo>
                <a:lnTo>
                  <a:pt x="237750" y="134843"/>
                </a:lnTo>
                <a:cubicBezTo>
                  <a:pt x="225381" y="134843"/>
                  <a:pt x="213813" y="123376"/>
                  <a:pt x="213813" y="111021"/>
                </a:cubicBezTo>
                <a:lnTo>
                  <a:pt x="213813" y="21066"/>
                </a:lnTo>
                <a:cubicBezTo>
                  <a:pt x="213813" y="8711"/>
                  <a:pt x="225381" y="0"/>
                  <a:pt x="237750" y="0"/>
                </a:cubicBezTo>
                <a:close/>
              </a:path>
            </a:pathLst>
          </a:custGeom>
          <a:solidFill>
            <a:schemeClr val="bg1">
              <a:lumMod val="95000"/>
              <a:alpha val="64000"/>
            </a:schemeClr>
          </a:solidFill>
          <a:ln>
            <a:noFill/>
          </a:ln>
        </p:spPr>
        <p:txBody>
          <a:bodyPr anchor="ctr"/>
          <a:lstStyle/>
          <a:p>
            <a:pPr algn="ctr"/>
            <a:endParaRPr>
              <a:cs typeface="+mn-ea"/>
              <a:sym typeface="+mn-lt"/>
            </a:endParaRPr>
          </a:p>
        </p:txBody>
      </p:sp>
      <p:sp>
        <p:nvSpPr>
          <p:cNvPr id="6" name="íṧļiḍè" title="ry6MHxwOH8WsTKLSa514qPVJnvhhWFnRDjZGIbRZNsFBp"/>
          <p:cNvSpPr/>
          <p:nvPr/>
        </p:nvSpPr>
        <p:spPr bwMode="auto">
          <a:xfrm>
            <a:off x="5585779" y="1589134"/>
            <a:ext cx="1644426" cy="1155539"/>
          </a:xfrm>
          <a:custGeom>
            <a:avLst/>
            <a:gdLst>
              <a:gd name="connsiteX0" fmla="*/ 450100 w 607639"/>
              <a:gd name="connsiteY0" fmla="*/ 313203 h 426991"/>
              <a:gd name="connsiteX1" fmla="*/ 450100 w 607639"/>
              <a:gd name="connsiteY1" fmla="*/ 403167 h 426991"/>
              <a:gd name="connsiteX2" fmla="*/ 585744 w 607639"/>
              <a:gd name="connsiteY2" fmla="*/ 403167 h 426991"/>
              <a:gd name="connsiteX3" fmla="*/ 586100 w 607639"/>
              <a:gd name="connsiteY3" fmla="*/ 313203 h 426991"/>
              <a:gd name="connsiteX4" fmla="*/ 530294 w 607639"/>
              <a:gd name="connsiteY4" fmla="*/ 313203 h 426991"/>
              <a:gd name="connsiteX5" fmla="*/ 530116 w 607639"/>
              <a:gd name="connsiteY5" fmla="*/ 313203 h 426991"/>
              <a:gd name="connsiteX6" fmla="*/ 529760 w 607639"/>
              <a:gd name="connsiteY6" fmla="*/ 313203 h 426991"/>
              <a:gd name="connsiteX7" fmla="*/ 450901 w 607639"/>
              <a:gd name="connsiteY7" fmla="*/ 313203 h 426991"/>
              <a:gd name="connsiteX8" fmla="*/ 236309 w 607639"/>
              <a:gd name="connsiteY8" fmla="*/ 313203 h 426991"/>
              <a:gd name="connsiteX9" fmla="*/ 236309 w 607639"/>
              <a:gd name="connsiteY9" fmla="*/ 403167 h 426991"/>
              <a:gd name="connsiteX10" fmla="*/ 371953 w 607639"/>
              <a:gd name="connsiteY10" fmla="*/ 403167 h 426991"/>
              <a:gd name="connsiteX11" fmla="*/ 372754 w 607639"/>
              <a:gd name="connsiteY11" fmla="*/ 313203 h 426991"/>
              <a:gd name="connsiteX12" fmla="*/ 237110 w 607639"/>
              <a:gd name="connsiteY12" fmla="*/ 313203 h 426991"/>
              <a:gd name="connsiteX13" fmla="*/ 22519 w 607639"/>
              <a:gd name="connsiteY13" fmla="*/ 313203 h 426991"/>
              <a:gd name="connsiteX14" fmla="*/ 22519 w 607639"/>
              <a:gd name="connsiteY14" fmla="*/ 403167 h 426991"/>
              <a:gd name="connsiteX15" fmla="*/ 158163 w 607639"/>
              <a:gd name="connsiteY15" fmla="*/ 403167 h 426991"/>
              <a:gd name="connsiteX16" fmla="*/ 158964 w 607639"/>
              <a:gd name="connsiteY16" fmla="*/ 313203 h 426991"/>
              <a:gd name="connsiteX17" fmla="*/ 91498 w 607639"/>
              <a:gd name="connsiteY17" fmla="*/ 313203 h 426991"/>
              <a:gd name="connsiteX18" fmla="*/ 91231 w 607639"/>
              <a:gd name="connsiteY18" fmla="*/ 313203 h 426991"/>
              <a:gd name="connsiteX19" fmla="*/ 90964 w 607639"/>
              <a:gd name="connsiteY19" fmla="*/ 313203 h 426991"/>
              <a:gd name="connsiteX20" fmla="*/ 23320 w 607639"/>
              <a:gd name="connsiteY20" fmla="*/ 313203 h 426991"/>
              <a:gd name="connsiteX21" fmla="*/ 91409 w 607639"/>
              <a:gd name="connsiteY21" fmla="*/ 224751 h 426991"/>
              <a:gd name="connsiteX22" fmla="*/ 530294 w 607639"/>
              <a:gd name="connsiteY22" fmla="*/ 224751 h 426991"/>
              <a:gd name="connsiteX23" fmla="*/ 540084 w 607639"/>
              <a:gd name="connsiteY23" fmla="*/ 234530 h 426991"/>
              <a:gd name="connsiteX24" fmla="*/ 540084 w 607639"/>
              <a:gd name="connsiteY24" fmla="*/ 292135 h 426991"/>
              <a:gd name="connsiteX25" fmla="*/ 586456 w 607639"/>
              <a:gd name="connsiteY25" fmla="*/ 292135 h 426991"/>
              <a:gd name="connsiteX26" fmla="*/ 607639 w 607639"/>
              <a:gd name="connsiteY26" fmla="*/ 313203 h 426991"/>
              <a:gd name="connsiteX27" fmla="*/ 607639 w 607639"/>
              <a:gd name="connsiteY27" fmla="*/ 403167 h 426991"/>
              <a:gd name="connsiteX28" fmla="*/ 586456 w 607639"/>
              <a:gd name="connsiteY28" fmla="*/ 426991 h 426991"/>
              <a:gd name="connsiteX29" fmla="*/ 451524 w 607639"/>
              <a:gd name="connsiteY29" fmla="*/ 426991 h 426991"/>
              <a:gd name="connsiteX30" fmla="*/ 427582 w 607639"/>
              <a:gd name="connsiteY30" fmla="*/ 403167 h 426991"/>
              <a:gd name="connsiteX31" fmla="*/ 427582 w 607639"/>
              <a:gd name="connsiteY31" fmla="*/ 313203 h 426991"/>
              <a:gd name="connsiteX32" fmla="*/ 451524 w 607639"/>
              <a:gd name="connsiteY32" fmla="*/ 292135 h 426991"/>
              <a:gd name="connsiteX33" fmla="*/ 517566 w 607639"/>
              <a:gd name="connsiteY33" fmla="*/ 292135 h 426991"/>
              <a:gd name="connsiteX34" fmla="*/ 517566 w 607639"/>
              <a:gd name="connsiteY34" fmla="*/ 247242 h 426991"/>
              <a:gd name="connsiteX35" fmla="*/ 315079 w 607639"/>
              <a:gd name="connsiteY35" fmla="*/ 247242 h 426991"/>
              <a:gd name="connsiteX36" fmla="*/ 315079 w 607639"/>
              <a:gd name="connsiteY36" fmla="*/ 292135 h 426991"/>
              <a:gd name="connsiteX37" fmla="*/ 372665 w 607639"/>
              <a:gd name="connsiteY37" fmla="*/ 292135 h 426991"/>
              <a:gd name="connsiteX38" fmla="*/ 393849 w 607639"/>
              <a:gd name="connsiteY38" fmla="*/ 313203 h 426991"/>
              <a:gd name="connsiteX39" fmla="*/ 393849 w 607639"/>
              <a:gd name="connsiteY39" fmla="*/ 403167 h 426991"/>
              <a:gd name="connsiteX40" fmla="*/ 372665 w 607639"/>
              <a:gd name="connsiteY40" fmla="*/ 426991 h 426991"/>
              <a:gd name="connsiteX41" fmla="*/ 237733 w 607639"/>
              <a:gd name="connsiteY41" fmla="*/ 426991 h 426991"/>
              <a:gd name="connsiteX42" fmla="*/ 213791 w 607639"/>
              <a:gd name="connsiteY42" fmla="*/ 403167 h 426991"/>
              <a:gd name="connsiteX43" fmla="*/ 213791 w 607639"/>
              <a:gd name="connsiteY43" fmla="*/ 313203 h 426991"/>
              <a:gd name="connsiteX44" fmla="*/ 237733 w 607639"/>
              <a:gd name="connsiteY44" fmla="*/ 292135 h 426991"/>
              <a:gd name="connsiteX45" fmla="*/ 292561 w 607639"/>
              <a:gd name="connsiteY45" fmla="*/ 292135 h 426991"/>
              <a:gd name="connsiteX46" fmla="*/ 292561 w 607639"/>
              <a:gd name="connsiteY46" fmla="*/ 247242 h 426991"/>
              <a:gd name="connsiteX47" fmla="*/ 101288 w 607639"/>
              <a:gd name="connsiteY47" fmla="*/ 247242 h 426991"/>
              <a:gd name="connsiteX48" fmla="*/ 101288 w 607639"/>
              <a:gd name="connsiteY48" fmla="*/ 292135 h 426991"/>
              <a:gd name="connsiteX49" fmla="*/ 158875 w 607639"/>
              <a:gd name="connsiteY49" fmla="*/ 292135 h 426991"/>
              <a:gd name="connsiteX50" fmla="*/ 180058 w 607639"/>
              <a:gd name="connsiteY50" fmla="*/ 313203 h 426991"/>
              <a:gd name="connsiteX51" fmla="*/ 180058 w 607639"/>
              <a:gd name="connsiteY51" fmla="*/ 403167 h 426991"/>
              <a:gd name="connsiteX52" fmla="*/ 158875 w 607639"/>
              <a:gd name="connsiteY52" fmla="*/ 426991 h 426991"/>
              <a:gd name="connsiteX53" fmla="*/ 24032 w 607639"/>
              <a:gd name="connsiteY53" fmla="*/ 426991 h 426991"/>
              <a:gd name="connsiteX54" fmla="*/ 0 w 607639"/>
              <a:gd name="connsiteY54" fmla="*/ 403167 h 426991"/>
              <a:gd name="connsiteX55" fmla="*/ 0 w 607639"/>
              <a:gd name="connsiteY55" fmla="*/ 313203 h 426991"/>
              <a:gd name="connsiteX56" fmla="*/ 24032 w 607639"/>
              <a:gd name="connsiteY56" fmla="*/ 292135 h 426991"/>
              <a:gd name="connsiteX57" fmla="*/ 78770 w 607639"/>
              <a:gd name="connsiteY57" fmla="*/ 292135 h 426991"/>
              <a:gd name="connsiteX58" fmla="*/ 78770 w 607639"/>
              <a:gd name="connsiteY58" fmla="*/ 234530 h 426991"/>
              <a:gd name="connsiteX59" fmla="*/ 91409 w 607639"/>
              <a:gd name="connsiteY59" fmla="*/ 224751 h 426991"/>
              <a:gd name="connsiteX60" fmla="*/ 236326 w 607639"/>
              <a:gd name="connsiteY60" fmla="*/ 21066 h 426991"/>
              <a:gd name="connsiteX61" fmla="*/ 236326 w 607639"/>
              <a:gd name="connsiteY61" fmla="*/ 111021 h 426991"/>
              <a:gd name="connsiteX62" fmla="*/ 371758 w 607639"/>
              <a:gd name="connsiteY62" fmla="*/ 111021 h 426991"/>
              <a:gd name="connsiteX63" fmla="*/ 372380 w 607639"/>
              <a:gd name="connsiteY63" fmla="*/ 21066 h 426991"/>
              <a:gd name="connsiteX64" fmla="*/ 237127 w 607639"/>
              <a:gd name="connsiteY64" fmla="*/ 21066 h 426991"/>
              <a:gd name="connsiteX65" fmla="*/ 237750 w 607639"/>
              <a:gd name="connsiteY65" fmla="*/ 0 h 426991"/>
              <a:gd name="connsiteX66" fmla="*/ 372647 w 607639"/>
              <a:gd name="connsiteY66" fmla="*/ 0 h 426991"/>
              <a:gd name="connsiteX67" fmla="*/ 393825 w 607639"/>
              <a:gd name="connsiteY67" fmla="*/ 21066 h 426991"/>
              <a:gd name="connsiteX68" fmla="*/ 393825 w 607639"/>
              <a:gd name="connsiteY68" fmla="*/ 111021 h 426991"/>
              <a:gd name="connsiteX69" fmla="*/ 372647 w 607639"/>
              <a:gd name="connsiteY69" fmla="*/ 134843 h 426991"/>
              <a:gd name="connsiteX70" fmla="*/ 315076 w 607639"/>
              <a:gd name="connsiteY70" fmla="*/ 134843 h 426991"/>
              <a:gd name="connsiteX71" fmla="*/ 315076 w 607639"/>
              <a:gd name="connsiteY71" fmla="*/ 191020 h 426991"/>
              <a:gd name="connsiteX72" fmla="*/ 292563 w 607639"/>
              <a:gd name="connsiteY72" fmla="*/ 191020 h 426991"/>
              <a:gd name="connsiteX73" fmla="*/ 292563 w 607639"/>
              <a:gd name="connsiteY73" fmla="*/ 134843 h 426991"/>
              <a:gd name="connsiteX74" fmla="*/ 237750 w 607639"/>
              <a:gd name="connsiteY74" fmla="*/ 134843 h 426991"/>
              <a:gd name="connsiteX75" fmla="*/ 213813 w 607639"/>
              <a:gd name="connsiteY75" fmla="*/ 111021 h 426991"/>
              <a:gd name="connsiteX76" fmla="*/ 213813 w 607639"/>
              <a:gd name="connsiteY76" fmla="*/ 21066 h 426991"/>
              <a:gd name="connsiteX77" fmla="*/ 237750 w 607639"/>
              <a:gd name="connsiteY77" fmla="*/ 0 h 426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607639" h="426991">
                <a:moveTo>
                  <a:pt x="450100" y="313203"/>
                </a:moveTo>
                <a:lnTo>
                  <a:pt x="450100" y="403167"/>
                </a:lnTo>
                <a:lnTo>
                  <a:pt x="585744" y="403167"/>
                </a:lnTo>
                <a:lnTo>
                  <a:pt x="586100" y="313203"/>
                </a:lnTo>
                <a:lnTo>
                  <a:pt x="530294" y="313203"/>
                </a:lnTo>
                <a:cubicBezTo>
                  <a:pt x="530294" y="313203"/>
                  <a:pt x="530116" y="313203"/>
                  <a:pt x="530116" y="313203"/>
                </a:cubicBezTo>
                <a:cubicBezTo>
                  <a:pt x="530027" y="313203"/>
                  <a:pt x="529849" y="313203"/>
                  <a:pt x="529760" y="313203"/>
                </a:cubicBezTo>
                <a:lnTo>
                  <a:pt x="450901" y="313203"/>
                </a:lnTo>
                <a:close/>
                <a:moveTo>
                  <a:pt x="236309" y="313203"/>
                </a:moveTo>
                <a:lnTo>
                  <a:pt x="236309" y="403167"/>
                </a:lnTo>
                <a:lnTo>
                  <a:pt x="371953" y="403167"/>
                </a:lnTo>
                <a:lnTo>
                  <a:pt x="372754" y="313203"/>
                </a:lnTo>
                <a:lnTo>
                  <a:pt x="237110" y="313203"/>
                </a:lnTo>
                <a:close/>
                <a:moveTo>
                  <a:pt x="22519" y="313203"/>
                </a:moveTo>
                <a:lnTo>
                  <a:pt x="22519" y="403167"/>
                </a:lnTo>
                <a:lnTo>
                  <a:pt x="158163" y="403167"/>
                </a:lnTo>
                <a:lnTo>
                  <a:pt x="158964" y="313203"/>
                </a:lnTo>
                <a:lnTo>
                  <a:pt x="91498" y="313203"/>
                </a:lnTo>
                <a:cubicBezTo>
                  <a:pt x="91409" y="313203"/>
                  <a:pt x="91320" y="313203"/>
                  <a:pt x="91231" y="313203"/>
                </a:cubicBezTo>
                <a:cubicBezTo>
                  <a:pt x="91231" y="313203"/>
                  <a:pt x="90964" y="313203"/>
                  <a:pt x="90964" y="313203"/>
                </a:cubicBezTo>
                <a:lnTo>
                  <a:pt x="23320" y="313203"/>
                </a:lnTo>
                <a:close/>
                <a:moveTo>
                  <a:pt x="91409" y="224751"/>
                </a:moveTo>
                <a:lnTo>
                  <a:pt x="530294" y="224751"/>
                </a:lnTo>
                <a:cubicBezTo>
                  <a:pt x="536435" y="224751"/>
                  <a:pt x="540084" y="228396"/>
                  <a:pt x="540084" y="234530"/>
                </a:cubicBezTo>
                <a:lnTo>
                  <a:pt x="540084" y="292135"/>
                </a:lnTo>
                <a:lnTo>
                  <a:pt x="586456" y="292135"/>
                </a:lnTo>
                <a:cubicBezTo>
                  <a:pt x="598917" y="292135"/>
                  <a:pt x="607639" y="300847"/>
                  <a:pt x="607639" y="313203"/>
                </a:cubicBezTo>
                <a:lnTo>
                  <a:pt x="607639" y="403167"/>
                </a:lnTo>
                <a:cubicBezTo>
                  <a:pt x="607639" y="415524"/>
                  <a:pt x="598917" y="426991"/>
                  <a:pt x="586456" y="426991"/>
                </a:cubicBezTo>
                <a:lnTo>
                  <a:pt x="451524" y="426991"/>
                </a:lnTo>
                <a:cubicBezTo>
                  <a:pt x="439152" y="426991"/>
                  <a:pt x="427582" y="415524"/>
                  <a:pt x="427582" y="403167"/>
                </a:cubicBezTo>
                <a:lnTo>
                  <a:pt x="427582" y="313203"/>
                </a:lnTo>
                <a:cubicBezTo>
                  <a:pt x="427582" y="300847"/>
                  <a:pt x="439152" y="292135"/>
                  <a:pt x="451524" y="292135"/>
                </a:cubicBezTo>
                <a:lnTo>
                  <a:pt x="517566" y="292135"/>
                </a:lnTo>
                <a:lnTo>
                  <a:pt x="517566" y="247242"/>
                </a:lnTo>
                <a:lnTo>
                  <a:pt x="315079" y="247242"/>
                </a:lnTo>
                <a:lnTo>
                  <a:pt x="315079" y="292135"/>
                </a:lnTo>
                <a:lnTo>
                  <a:pt x="372665" y="292135"/>
                </a:lnTo>
                <a:cubicBezTo>
                  <a:pt x="385126" y="292135"/>
                  <a:pt x="393849" y="300847"/>
                  <a:pt x="393849" y="313203"/>
                </a:cubicBezTo>
                <a:lnTo>
                  <a:pt x="393849" y="403167"/>
                </a:lnTo>
                <a:cubicBezTo>
                  <a:pt x="393849" y="415524"/>
                  <a:pt x="385126" y="426991"/>
                  <a:pt x="372665" y="426991"/>
                </a:cubicBezTo>
                <a:lnTo>
                  <a:pt x="237733" y="426991"/>
                </a:lnTo>
                <a:cubicBezTo>
                  <a:pt x="225362" y="426991"/>
                  <a:pt x="213791" y="415524"/>
                  <a:pt x="213791" y="403167"/>
                </a:cubicBezTo>
                <a:lnTo>
                  <a:pt x="213791" y="313203"/>
                </a:lnTo>
                <a:cubicBezTo>
                  <a:pt x="213791" y="300847"/>
                  <a:pt x="225362" y="292135"/>
                  <a:pt x="237733" y="292135"/>
                </a:cubicBezTo>
                <a:lnTo>
                  <a:pt x="292561" y="292135"/>
                </a:lnTo>
                <a:lnTo>
                  <a:pt x="292561" y="247242"/>
                </a:lnTo>
                <a:lnTo>
                  <a:pt x="101288" y="247242"/>
                </a:lnTo>
                <a:lnTo>
                  <a:pt x="101288" y="292135"/>
                </a:lnTo>
                <a:lnTo>
                  <a:pt x="158875" y="292135"/>
                </a:lnTo>
                <a:cubicBezTo>
                  <a:pt x="171335" y="292135"/>
                  <a:pt x="180058" y="300847"/>
                  <a:pt x="180058" y="313203"/>
                </a:cubicBezTo>
                <a:lnTo>
                  <a:pt x="180058" y="403167"/>
                </a:lnTo>
                <a:cubicBezTo>
                  <a:pt x="180058" y="415524"/>
                  <a:pt x="171335" y="426991"/>
                  <a:pt x="158875" y="426991"/>
                </a:cubicBezTo>
                <a:lnTo>
                  <a:pt x="24032" y="426991"/>
                </a:lnTo>
                <a:cubicBezTo>
                  <a:pt x="11571" y="426991"/>
                  <a:pt x="0" y="415524"/>
                  <a:pt x="0" y="403167"/>
                </a:cubicBezTo>
                <a:lnTo>
                  <a:pt x="0" y="313203"/>
                </a:lnTo>
                <a:cubicBezTo>
                  <a:pt x="0" y="300847"/>
                  <a:pt x="11571" y="292135"/>
                  <a:pt x="24032" y="292135"/>
                </a:cubicBezTo>
                <a:lnTo>
                  <a:pt x="78770" y="292135"/>
                </a:lnTo>
                <a:lnTo>
                  <a:pt x="78770" y="234530"/>
                </a:lnTo>
                <a:cubicBezTo>
                  <a:pt x="78770" y="228396"/>
                  <a:pt x="85178" y="224751"/>
                  <a:pt x="91409" y="224751"/>
                </a:cubicBezTo>
                <a:close/>
                <a:moveTo>
                  <a:pt x="236326" y="21066"/>
                </a:moveTo>
                <a:lnTo>
                  <a:pt x="236326" y="111021"/>
                </a:lnTo>
                <a:lnTo>
                  <a:pt x="371758" y="111021"/>
                </a:lnTo>
                <a:lnTo>
                  <a:pt x="372380" y="21066"/>
                </a:lnTo>
                <a:lnTo>
                  <a:pt x="237127" y="21066"/>
                </a:lnTo>
                <a:close/>
                <a:moveTo>
                  <a:pt x="237750" y="0"/>
                </a:moveTo>
                <a:lnTo>
                  <a:pt x="372647" y="0"/>
                </a:lnTo>
                <a:cubicBezTo>
                  <a:pt x="385105" y="0"/>
                  <a:pt x="393825" y="8711"/>
                  <a:pt x="393825" y="21066"/>
                </a:cubicBezTo>
                <a:lnTo>
                  <a:pt x="393825" y="111021"/>
                </a:lnTo>
                <a:cubicBezTo>
                  <a:pt x="393825" y="123376"/>
                  <a:pt x="385105" y="134843"/>
                  <a:pt x="372647" y="134843"/>
                </a:cubicBezTo>
                <a:lnTo>
                  <a:pt x="315076" y="134843"/>
                </a:lnTo>
                <a:lnTo>
                  <a:pt x="315076" y="191020"/>
                </a:lnTo>
                <a:lnTo>
                  <a:pt x="292563" y="191020"/>
                </a:lnTo>
                <a:lnTo>
                  <a:pt x="292563" y="134843"/>
                </a:lnTo>
                <a:lnTo>
                  <a:pt x="237750" y="134843"/>
                </a:lnTo>
                <a:cubicBezTo>
                  <a:pt x="225381" y="134843"/>
                  <a:pt x="213813" y="123376"/>
                  <a:pt x="213813" y="111021"/>
                </a:cubicBezTo>
                <a:lnTo>
                  <a:pt x="213813" y="21066"/>
                </a:lnTo>
                <a:cubicBezTo>
                  <a:pt x="213813" y="8711"/>
                  <a:pt x="225381" y="0"/>
                  <a:pt x="237750" y="0"/>
                </a:cubicBezTo>
                <a:close/>
              </a:path>
            </a:pathLst>
          </a:custGeom>
          <a:solidFill>
            <a:schemeClr val="bg1">
              <a:lumMod val="95000"/>
              <a:alpha val="64000"/>
            </a:schemeClr>
          </a:solidFill>
          <a:ln>
            <a:noFill/>
          </a:ln>
        </p:spPr>
        <p:txBody>
          <a:bodyPr anchor="ctr"/>
          <a:lstStyle/>
          <a:p>
            <a:pPr algn="ctr"/>
            <a:endParaRPr>
              <a:cs typeface="+mn-ea"/>
              <a:sym typeface="+mn-lt"/>
            </a:endParaRPr>
          </a:p>
        </p:txBody>
      </p:sp>
      <p:sp>
        <p:nvSpPr>
          <p:cNvPr id="7" name="ï$ļíde"/>
          <p:cNvSpPr/>
          <p:nvPr/>
        </p:nvSpPr>
        <p:spPr>
          <a:xfrm>
            <a:off x="5823298" y="2283186"/>
            <a:ext cx="1080000" cy="36000"/>
          </a:xfrm>
          <a:prstGeom prst="rect">
            <a:avLst/>
          </a:prstGeom>
          <a:solidFill>
            <a:srgbClr val="327887"/>
          </a:solidFill>
          <a:ln>
            <a:solidFill>
              <a:srgbClr val="327887"/>
            </a:solidFill>
          </a:ln>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8" name="iś1îḓé"/>
          <p:cNvSpPr txBox="1"/>
          <p:nvPr/>
        </p:nvSpPr>
        <p:spPr>
          <a:xfrm>
            <a:off x="6007148" y="1394606"/>
            <a:ext cx="712301" cy="923293"/>
          </a:xfrm>
          <a:prstGeom prst="rect">
            <a:avLst/>
          </a:prstGeom>
          <a:noFill/>
        </p:spPr>
        <p:txBody>
          <a:bodyPr wrap="none" lIns="182843" tIns="91422" rIns="182843" bIns="91422" anchor="ctr" anchorCtr="0">
            <a:normAutofit/>
          </a:bodyPr>
          <a:lstStyle/>
          <a:p>
            <a:pPr algn="ctr"/>
            <a:r>
              <a:rPr lang="en-US" sz="4800" dirty="0">
                <a:solidFill>
                  <a:srgbClr val="327887"/>
                </a:solidFill>
                <a:cs typeface="+mn-ea"/>
                <a:sym typeface="+mn-lt"/>
              </a:rPr>
              <a:t>1</a:t>
            </a:r>
            <a:endParaRPr lang="en-US" sz="4800" dirty="0">
              <a:solidFill>
                <a:srgbClr val="327887"/>
              </a:solidFill>
              <a:cs typeface="+mn-ea"/>
              <a:sym typeface="+mn-lt"/>
            </a:endParaRPr>
          </a:p>
        </p:txBody>
      </p:sp>
      <p:sp>
        <p:nvSpPr>
          <p:cNvPr id="10" name="îŝliḑê"/>
          <p:cNvSpPr/>
          <p:nvPr/>
        </p:nvSpPr>
        <p:spPr>
          <a:xfrm>
            <a:off x="9397073" y="2283186"/>
            <a:ext cx="1080000" cy="36000"/>
          </a:xfrm>
          <a:prstGeom prst="rect">
            <a:avLst/>
          </a:prstGeom>
          <a:solidFill>
            <a:srgbClr val="327887"/>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1" name="iṧ1ïďe"/>
          <p:cNvSpPr txBox="1"/>
          <p:nvPr/>
        </p:nvSpPr>
        <p:spPr>
          <a:xfrm>
            <a:off x="9580923" y="1394606"/>
            <a:ext cx="712301" cy="923293"/>
          </a:xfrm>
          <a:prstGeom prst="rect">
            <a:avLst/>
          </a:prstGeom>
          <a:noFill/>
        </p:spPr>
        <p:txBody>
          <a:bodyPr wrap="none" lIns="182843" tIns="91422" rIns="182843" bIns="91422" anchor="ctr" anchorCtr="0">
            <a:normAutofit/>
          </a:bodyPr>
          <a:lstStyle/>
          <a:p>
            <a:pPr algn="ctr"/>
            <a:r>
              <a:rPr lang="en-US" altLang="zh-CN" sz="4800" dirty="0">
                <a:solidFill>
                  <a:srgbClr val="327887"/>
                </a:solidFill>
                <a:cs typeface="+mn-ea"/>
                <a:sym typeface="+mn-lt"/>
              </a:rPr>
              <a:t>2</a:t>
            </a:r>
            <a:endParaRPr lang="en-US" sz="4800" dirty="0">
              <a:solidFill>
                <a:srgbClr val="327887"/>
              </a:solidFill>
              <a:cs typeface="+mn-ea"/>
              <a:sym typeface="+mn-lt"/>
            </a:endParaRPr>
          </a:p>
        </p:txBody>
      </p:sp>
      <p:sp>
        <p:nvSpPr>
          <p:cNvPr id="13" name="ïŝľíḋé" title="ry6MHxwOH8WsTKLSa514qPVJnvhhWFnRDjZGIbRZNsFBp"/>
          <p:cNvSpPr/>
          <p:nvPr/>
        </p:nvSpPr>
        <p:spPr bwMode="auto">
          <a:xfrm>
            <a:off x="9077863" y="3866100"/>
            <a:ext cx="1644426" cy="1155539"/>
          </a:xfrm>
          <a:custGeom>
            <a:avLst/>
            <a:gdLst>
              <a:gd name="connsiteX0" fmla="*/ 450100 w 607639"/>
              <a:gd name="connsiteY0" fmla="*/ 313203 h 426991"/>
              <a:gd name="connsiteX1" fmla="*/ 450100 w 607639"/>
              <a:gd name="connsiteY1" fmla="*/ 403167 h 426991"/>
              <a:gd name="connsiteX2" fmla="*/ 585744 w 607639"/>
              <a:gd name="connsiteY2" fmla="*/ 403167 h 426991"/>
              <a:gd name="connsiteX3" fmla="*/ 586100 w 607639"/>
              <a:gd name="connsiteY3" fmla="*/ 313203 h 426991"/>
              <a:gd name="connsiteX4" fmla="*/ 530294 w 607639"/>
              <a:gd name="connsiteY4" fmla="*/ 313203 h 426991"/>
              <a:gd name="connsiteX5" fmla="*/ 530116 w 607639"/>
              <a:gd name="connsiteY5" fmla="*/ 313203 h 426991"/>
              <a:gd name="connsiteX6" fmla="*/ 529760 w 607639"/>
              <a:gd name="connsiteY6" fmla="*/ 313203 h 426991"/>
              <a:gd name="connsiteX7" fmla="*/ 450901 w 607639"/>
              <a:gd name="connsiteY7" fmla="*/ 313203 h 426991"/>
              <a:gd name="connsiteX8" fmla="*/ 236309 w 607639"/>
              <a:gd name="connsiteY8" fmla="*/ 313203 h 426991"/>
              <a:gd name="connsiteX9" fmla="*/ 236309 w 607639"/>
              <a:gd name="connsiteY9" fmla="*/ 403167 h 426991"/>
              <a:gd name="connsiteX10" fmla="*/ 371953 w 607639"/>
              <a:gd name="connsiteY10" fmla="*/ 403167 h 426991"/>
              <a:gd name="connsiteX11" fmla="*/ 372754 w 607639"/>
              <a:gd name="connsiteY11" fmla="*/ 313203 h 426991"/>
              <a:gd name="connsiteX12" fmla="*/ 237110 w 607639"/>
              <a:gd name="connsiteY12" fmla="*/ 313203 h 426991"/>
              <a:gd name="connsiteX13" fmla="*/ 22519 w 607639"/>
              <a:gd name="connsiteY13" fmla="*/ 313203 h 426991"/>
              <a:gd name="connsiteX14" fmla="*/ 22519 w 607639"/>
              <a:gd name="connsiteY14" fmla="*/ 403167 h 426991"/>
              <a:gd name="connsiteX15" fmla="*/ 158163 w 607639"/>
              <a:gd name="connsiteY15" fmla="*/ 403167 h 426991"/>
              <a:gd name="connsiteX16" fmla="*/ 158964 w 607639"/>
              <a:gd name="connsiteY16" fmla="*/ 313203 h 426991"/>
              <a:gd name="connsiteX17" fmla="*/ 91498 w 607639"/>
              <a:gd name="connsiteY17" fmla="*/ 313203 h 426991"/>
              <a:gd name="connsiteX18" fmla="*/ 91231 w 607639"/>
              <a:gd name="connsiteY18" fmla="*/ 313203 h 426991"/>
              <a:gd name="connsiteX19" fmla="*/ 90964 w 607639"/>
              <a:gd name="connsiteY19" fmla="*/ 313203 h 426991"/>
              <a:gd name="connsiteX20" fmla="*/ 23320 w 607639"/>
              <a:gd name="connsiteY20" fmla="*/ 313203 h 426991"/>
              <a:gd name="connsiteX21" fmla="*/ 91409 w 607639"/>
              <a:gd name="connsiteY21" fmla="*/ 224751 h 426991"/>
              <a:gd name="connsiteX22" fmla="*/ 530294 w 607639"/>
              <a:gd name="connsiteY22" fmla="*/ 224751 h 426991"/>
              <a:gd name="connsiteX23" fmla="*/ 540084 w 607639"/>
              <a:gd name="connsiteY23" fmla="*/ 234530 h 426991"/>
              <a:gd name="connsiteX24" fmla="*/ 540084 w 607639"/>
              <a:gd name="connsiteY24" fmla="*/ 292135 h 426991"/>
              <a:gd name="connsiteX25" fmla="*/ 586456 w 607639"/>
              <a:gd name="connsiteY25" fmla="*/ 292135 h 426991"/>
              <a:gd name="connsiteX26" fmla="*/ 607639 w 607639"/>
              <a:gd name="connsiteY26" fmla="*/ 313203 h 426991"/>
              <a:gd name="connsiteX27" fmla="*/ 607639 w 607639"/>
              <a:gd name="connsiteY27" fmla="*/ 403167 h 426991"/>
              <a:gd name="connsiteX28" fmla="*/ 586456 w 607639"/>
              <a:gd name="connsiteY28" fmla="*/ 426991 h 426991"/>
              <a:gd name="connsiteX29" fmla="*/ 451524 w 607639"/>
              <a:gd name="connsiteY29" fmla="*/ 426991 h 426991"/>
              <a:gd name="connsiteX30" fmla="*/ 427582 w 607639"/>
              <a:gd name="connsiteY30" fmla="*/ 403167 h 426991"/>
              <a:gd name="connsiteX31" fmla="*/ 427582 w 607639"/>
              <a:gd name="connsiteY31" fmla="*/ 313203 h 426991"/>
              <a:gd name="connsiteX32" fmla="*/ 451524 w 607639"/>
              <a:gd name="connsiteY32" fmla="*/ 292135 h 426991"/>
              <a:gd name="connsiteX33" fmla="*/ 517566 w 607639"/>
              <a:gd name="connsiteY33" fmla="*/ 292135 h 426991"/>
              <a:gd name="connsiteX34" fmla="*/ 517566 w 607639"/>
              <a:gd name="connsiteY34" fmla="*/ 247242 h 426991"/>
              <a:gd name="connsiteX35" fmla="*/ 315079 w 607639"/>
              <a:gd name="connsiteY35" fmla="*/ 247242 h 426991"/>
              <a:gd name="connsiteX36" fmla="*/ 315079 w 607639"/>
              <a:gd name="connsiteY36" fmla="*/ 292135 h 426991"/>
              <a:gd name="connsiteX37" fmla="*/ 372665 w 607639"/>
              <a:gd name="connsiteY37" fmla="*/ 292135 h 426991"/>
              <a:gd name="connsiteX38" fmla="*/ 393849 w 607639"/>
              <a:gd name="connsiteY38" fmla="*/ 313203 h 426991"/>
              <a:gd name="connsiteX39" fmla="*/ 393849 w 607639"/>
              <a:gd name="connsiteY39" fmla="*/ 403167 h 426991"/>
              <a:gd name="connsiteX40" fmla="*/ 372665 w 607639"/>
              <a:gd name="connsiteY40" fmla="*/ 426991 h 426991"/>
              <a:gd name="connsiteX41" fmla="*/ 237733 w 607639"/>
              <a:gd name="connsiteY41" fmla="*/ 426991 h 426991"/>
              <a:gd name="connsiteX42" fmla="*/ 213791 w 607639"/>
              <a:gd name="connsiteY42" fmla="*/ 403167 h 426991"/>
              <a:gd name="connsiteX43" fmla="*/ 213791 w 607639"/>
              <a:gd name="connsiteY43" fmla="*/ 313203 h 426991"/>
              <a:gd name="connsiteX44" fmla="*/ 237733 w 607639"/>
              <a:gd name="connsiteY44" fmla="*/ 292135 h 426991"/>
              <a:gd name="connsiteX45" fmla="*/ 292561 w 607639"/>
              <a:gd name="connsiteY45" fmla="*/ 292135 h 426991"/>
              <a:gd name="connsiteX46" fmla="*/ 292561 w 607639"/>
              <a:gd name="connsiteY46" fmla="*/ 247242 h 426991"/>
              <a:gd name="connsiteX47" fmla="*/ 101288 w 607639"/>
              <a:gd name="connsiteY47" fmla="*/ 247242 h 426991"/>
              <a:gd name="connsiteX48" fmla="*/ 101288 w 607639"/>
              <a:gd name="connsiteY48" fmla="*/ 292135 h 426991"/>
              <a:gd name="connsiteX49" fmla="*/ 158875 w 607639"/>
              <a:gd name="connsiteY49" fmla="*/ 292135 h 426991"/>
              <a:gd name="connsiteX50" fmla="*/ 180058 w 607639"/>
              <a:gd name="connsiteY50" fmla="*/ 313203 h 426991"/>
              <a:gd name="connsiteX51" fmla="*/ 180058 w 607639"/>
              <a:gd name="connsiteY51" fmla="*/ 403167 h 426991"/>
              <a:gd name="connsiteX52" fmla="*/ 158875 w 607639"/>
              <a:gd name="connsiteY52" fmla="*/ 426991 h 426991"/>
              <a:gd name="connsiteX53" fmla="*/ 24032 w 607639"/>
              <a:gd name="connsiteY53" fmla="*/ 426991 h 426991"/>
              <a:gd name="connsiteX54" fmla="*/ 0 w 607639"/>
              <a:gd name="connsiteY54" fmla="*/ 403167 h 426991"/>
              <a:gd name="connsiteX55" fmla="*/ 0 w 607639"/>
              <a:gd name="connsiteY55" fmla="*/ 313203 h 426991"/>
              <a:gd name="connsiteX56" fmla="*/ 24032 w 607639"/>
              <a:gd name="connsiteY56" fmla="*/ 292135 h 426991"/>
              <a:gd name="connsiteX57" fmla="*/ 78770 w 607639"/>
              <a:gd name="connsiteY57" fmla="*/ 292135 h 426991"/>
              <a:gd name="connsiteX58" fmla="*/ 78770 w 607639"/>
              <a:gd name="connsiteY58" fmla="*/ 234530 h 426991"/>
              <a:gd name="connsiteX59" fmla="*/ 91409 w 607639"/>
              <a:gd name="connsiteY59" fmla="*/ 224751 h 426991"/>
              <a:gd name="connsiteX60" fmla="*/ 236326 w 607639"/>
              <a:gd name="connsiteY60" fmla="*/ 21066 h 426991"/>
              <a:gd name="connsiteX61" fmla="*/ 236326 w 607639"/>
              <a:gd name="connsiteY61" fmla="*/ 111021 h 426991"/>
              <a:gd name="connsiteX62" fmla="*/ 371758 w 607639"/>
              <a:gd name="connsiteY62" fmla="*/ 111021 h 426991"/>
              <a:gd name="connsiteX63" fmla="*/ 372380 w 607639"/>
              <a:gd name="connsiteY63" fmla="*/ 21066 h 426991"/>
              <a:gd name="connsiteX64" fmla="*/ 237127 w 607639"/>
              <a:gd name="connsiteY64" fmla="*/ 21066 h 426991"/>
              <a:gd name="connsiteX65" fmla="*/ 237750 w 607639"/>
              <a:gd name="connsiteY65" fmla="*/ 0 h 426991"/>
              <a:gd name="connsiteX66" fmla="*/ 372647 w 607639"/>
              <a:gd name="connsiteY66" fmla="*/ 0 h 426991"/>
              <a:gd name="connsiteX67" fmla="*/ 393825 w 607639"/>
              <a:gd name="connsiteY67" fmla="*/ 21066 h 426991"/>
              <a:gd name="connsiteX68" fmla="*/ 393825 w 607639"/>
              <a:gd name="connsiteY68" fmla="*/ 111021 h 426991"/>
              <a:gd name="connsiteX69" fmla="*/ 372647 w 607639"/>
              <a:gd name="connsiteY69" fmla="*/ 134843 h 426991"/>
              <a:gd name="connsiteX70" fmla="*/ 315076 w 607639"/>
              <a:gd name="connsiteY70" fmla="*/ 134843 h 426991"/>
              <a:gd name="connsiteX71" fmla="*/ 315076 w 607639"/>
              <a:gd name="connsiteY71" fmla="*/ 191020 h 426991"/>
              <a:gd name="connsiteX72" fmla="*/ 292563 w 607639"/>
              <a:gd name="connsiteY72" fmla="*/ 191020 h 426991"/>
              <a:gd name="connsiteX73" fmla="*/ 292563 w 607639"/>
              <a:gd name="connsiteY73" fmla="*/ 134843 h 426991"/>
              <a:gd name="connsiteX74" fmla="*/ 237750 w 607639"/>
              <a:gd name="connsiteY74" fmla="*/ 134843 h 426991"/>
              <a:gd name="connsiteX75" fmla="*/ 213813 w 607639"/>
              <a:gd name="connsiteY75" fmla="*/ 111021 h 426991"/>
              <a:gd name="connsiteX76" fmla="*/ 213813 w 607639"/>
              <a:gd name="connsiteY76" fmla="*/ 21066 h 426991"/>
              <a:gd name="connsiteX77" fmla="*/ 237750 w 607639"/>
              <a:gd name="connsiteY77" fmla="*/ 0 h 426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607639" h="426991">
                <a:moveTo>
                  <a:pt x="450100" y="313203"/>
                </a:moveTo>
                <a:lnTo>
                  <a:pt x="450100" y="403167"/>
                </a:lnTo>
                <a:lnTo>
                  <a:pt x="585744" y="403167"/>
                </a:lnTo>
                <a:lnTo>
                  <a:pt x="586100" y="313203"/>
                </a:lnTo>
                <a:lnTo>
                  <a:pt x="530294" y="313203"/>
                </a:lnTo>
                <a:cubicBezTo>
                  <a:pt x="530294" y="313203"/>
                  <a:pt x="530116" y="313203"/>
                  <a:pt x="530116" y="313203"/>
                </a:cubicBezTo>
                <a:cubicBezTo>
                  <a:pt x="530027" y="313203"/>
                  <a:pt x="529849" y="313203"/>
                  <a:pt x="529760" y="313203"/>
                </a:cubicBezTo>
                <a:lnTo>
                  <a:pt x="450901" y="313203"/>
                </a:lnTo>
                <a:close/>
                <a:moveTo>
                  <a:pt x="236309" y="313203"/>
                </a:moveTo>
                <a:lnTo>
                  <a:pt x="236309" y="403167"/>
                </a:lnTo>
                <a:lnTo>
                  <a:pt x="371953" y="403167"/>
                </a:lnTo>
                <a:lnTo>
                  <a:pt x="372754" y="313203"/>
                </a:lnTo>
                <a:lnTo>
                  <a:pt x="237110" y="313203"/>
                </a:lnTo>
                <a:close/>
                <a:moveTo>
                  <a:pt x="22519" y="313203"/>
                </a:moveTo>
                <a:lnTo>
                  <a:pt x="22519" y="403167"/>
                </a:lnTo>
                <a:lnTo>
                  <a:pt x="158163" y="403167"/>
                </a:lnTo>
                <a:lnTo>
                  <a:pt x="158964" y="313203"/>
                </a:lnTo>
                <a:lnTo>
                  <a:pt x="91498" y="313203"/>
                </a:lnTo>
                <a:cubicBezTo>
                  <a:pt x="91409" y="313203"/>
                  <a:pt x="91320" y="313203"/>
                  <a:pt x="91231" y="313203"/>
                </a:cubicBezTo>
                <a:cubicBezTo>
                  <a:pt x="91231" y="313203"/>
                  <a:pt x="90964" y="313203"/>
                  <a:pt x="90964" y="313203"/>
                </a:cubicBezTo>
                <a:lnTo>
                  <a:pt x="23320" y="313203"/>
                </a:lnTo>
                <a:close/>
                <a:moveTo>
                  <a:pt x="91409" y="224751"/>
                </a:moveTo>
                <a:lnTo>
                  <a:pt x="530294" y="224751"/>
                </a:lnTo>
                <a:cubicBezTo>
                  <a:pt x="536435" y="224751"/>
                  <a:pt x="540084" y="228396"/>
                  <a:pt x="540084" y="234530"/>
                </a:cubicBezTo>
                <a:lnTo>
                  <a:pt x="540084" y="292135"/>
                </a:lnTo>
                <a:lnTo>
                  <a:pt x="586456" y="292135"/>
                </a:lnTo>
                <a:cubicBezTo>
                  <a:pt x="598917" y="292135"/>
                  <a:pt x="607639" y="300847"/>
                  <a:pt x="607639" y="313203"/>
                </a:cubicBezTo>
                <a:lnTo>
                  <a:pt x="607639" y="403167"/>
                </a:lnTo>
                <a:cubicBezTo>
                  <a:pt x="607639" y="415524"/>
                  <a:pt x="598917" y="426991"/>
                  <a:pt x="586456" y="426991"/>
                </a:cubicBezTo>
                <a:lnTo>
                  <a:pt x="451524" y="426991"/>
                </a:lnTo>
                <a:cubicBezTo>
                  <a:pt x="439152" y="426991"/>
                  <a:pt x="427582" y="415524"/>
                  <a:pt x="427582" y="403167"/>
                </a:cubicBezTo>
                <a:lnTo>
                  <a:pt x="427582" y="313203"/>
                </a:lnTo>
                <a:cubicBezTo>
                  <a:pt x="427582" y="300847"/>
                  <a:pt x="439152" y="292135"/>
                  <a:pt x="451524" y="292135"/>
                </a:cubicBezTo>
                <a:lnTo>
                  <a:pt x="517566" y="292135"/>
                </a:lnTo>
                <a:lnTo>
                  <a:pt x="517566" y="247242"/>
                </a:lnTo>
                <a:lnTo>
                  <a:pt x="315079" y="247242"/>
                </a:lnTo>
                <a:lnTo>
                  <a:pt x="315079" y="292135"/>
                </a:lnTo>
                <a:lnTo>
                  <a:pt x="372665" y="292135"/>
                </a:lnTo>
                <a:cubicBezTo>
                  <a:pt x="385126" y="292135"/>
                  <a:pt x="393849" y="300847"/>
                  <a:pt x="393849" y="313203"/>
                </a:cubicBezTo>
                <a:lnTo>
                  <a:pt x="393849" y="403167"/>
                </a:lnTo>
                <a:cubicBezTo>
                  <a:pt x="393849" y="415524"/>
                  <a:pt x="385126" y="426991"/>
                  <a:pt x="372665" y="426991"/>
                </a:cubicBezTo>
                <a:lnTo>
                  <a:pt x="237733" y="426991"/>
                </a:lnTo>
                <a:cubicBezTo>
                  <a:pt x="225362" y="426991"/>
                  <a:pt x="213791" y="415524"/>
                  <a:pt x="213791" y="403167"/>
                </a:cubicBezTo>
                <a:lnTo>
                  <a:pt x="213791" y="313203"/>
                </a:lnTo>
                <a:cubicBezTo>
                  <a:pt x="213791" y="300847"/>
                  <a:pt x="225362" y="292135"/>
                  <a:pt x="237733" y="292135"/>
                </a:cubicBezTo>
                <a:lnTo>
                  <a:pt x="292561" y="292135"/>
                </a:lnTo>
                <a:lnTo>
                  <a:pt x="292561" y="247242"/>
                </a:lnTo>
                <a:lnTo>
                  <a:pt x="101288" y="247242"/>
                </a:lnTo>
                <a:lnTo>
                  <a:pt x="101288" y="292135"/>
                </a:lnTo>
                <a:lnTo>
                  <a:pt x="158875" y="292135"/>
                </a:lnTo>
                <a:cubicBezTo>
                  <a:pt x="171335" y="292135"/>
                  <a:pt x="180058" y="300847"/>
                  <a:pt x="180058" y="313203"/>
                </a:cubicBezTo>
                <a:lnTo>
                  <a:pt x="180058" y="403167"/>
                </a:lnTo>
                <a:cubicBezTo>
                  <a:pt x="180058" y="415524"/>
                  <a:pt x="171335" y="426991"/>
                  <a:pt x="158875" y="426991"/>
                </a:cubicBezTo>
                <a:lnTo>
                  <a:pt x="24032" y="426991"/>
                </a:lnTo>
                <a:cubicBezTo>
                  <a:pt x="11571" y="426991"/>
                  <a:pt x="0" y="415524"/>
                  <a:pt x="0" y="403167"/>
                </a:cubicBezTo>
                <a:lnTo>
                  <a:pt x="0" y="313203"/>
                </a:lnTo>
                <a:cubicBezTo>
                  <a:pt x="0" y="300847"/>
                  <a:pt x="11571" y="292135"/>
                  <a:pt x="24032" y="292135"/>
                </a:cubicBezTo>
                <a:lnTo>
                  <a:pt x="78770" y="292135"/>
                </a:lnTo>
                <a:lnTo>
                  <a:pt x="78770" y="234530"/>
                </a:lnTo>
                <a:cubicBezTo>
                  <a:pt x="78770" y="228396"/>
                  <a:pt x="85178" y="224751"/>
                  <a:pt x="91409" y="224751"/>
                </a:cubicBezTo>
                <a:close/>
                <a:moveTo>
                  <a:pt x="236326" y="21066"/>
                </a:moveTo>
                <a:lnTo>
                  <a:pt x="236326" y="111021"/>
                </a:lnTo>
                <a:lnTo>
                  <a:pt x="371758" y="111021"/>
                </a:lnTo>
                <a:lnTo>
                  <a:pt x="372380" y="21066"/>
                </a:lnTo>
                <a:lnTo>
                  <a:pt x="237127" y="21066"/>
                </a:lnTo>
                <a:close/>
                <a:moveTo>
                  <a:pt x="237750" y="0"/>
                </a:moveTo>
                <a:lnTo>
                  <a:pt x="372647" y="0"/>
                </a:lnTo>
                <a:cubicBezTo>
                  <a:pt x="385105" y="0"/>
                  <a:pt x="393825" y="8711"/>
                  <a:pt x="393825" y="21066"/>
                </a:cubicBezTo>
                <a:lnTo>
                  <a:pt x="393825" y="111021"/>
                </a:lnTo>
                <a:cubicBezTo>
                  <a:pt x="393825" y="123376"/>
                  <a:pt x="385105" y="134843"/>
                  <a:pt x="372647" y="134843"/>
                </a:cubicBezTo>
                <a:lnTo>
                  <a:pt x="315076" y="134843"/>
                </a:lnTo>
                <a:lnTo>
                  <a:pt x="315076" y="191020"/>
                </a:lnTo>
                <a:lnTo>
                  <a:pt x="292563" y="191020"/>
                </a:lnTo>
                <a:lnTo>
                  <a:pt x="292563" y="134843"/>
                </a:lnTo>
                <a:lnTo>
                  <a:pt x="237750" y="134843"/>
                </a:lnTo>
                <a:cubicBezTo>
                  <a:pt x="225381" y="134843"/>
                  <a:pt x="213813" y="123376"/>
                  <a:pt x="213813" y="111021"/>
                </a:cubicBezTo>
                <a:lnTo>
                  <a:pt x="213813" y="21066"/>
                </a:lnTo>
                <a:cubicBezTo>
                  <a:pt x="213813" y="8711"/>
                  <a:pt x="225381" y="0"/>
                  <a:pt x="237750" y="0"/>
                </a:cubicBezTo>
                <a:close/>
              </a:path>
            </a:pathLst>
          </a:custGeom>
          <a:solidFill>
            <a:schemeClr val="bg1">
              <a:lumMod val="95000"/>
              <a:alpha val="64000"/>
            </a:schemeClr>
          </a:solidFill>
          <a:ln>
            <a:noFill/>
          </a:ln>
        </p:spPr>
        <p:txBody>
          <a:bodyPr anchor="ctr"/>
          <a:lstStyle/>
          <a:p>
            <a:pPr algn="ctr"/>
            <a:endParaRPr>
              <a:cs typeface="+mn-ea"/>
              <a:sym typeface="+mn-lt"/>
            </a:endParaRPr>
          </a:p>
        </p:txBody>
      </p:sp>
      <p:sp>
        <p:nvSpPr>
          <p:cNvPr id="14" name="î$lïḓè" title="ry6MHxwOH8WsTKLSa514qPVJnvhhWFnRDjZGIbRZNsFBp"/>
          <p:cNvSpPr/>
          <p:nvPr/>
        </p:nvSpPr>
        <p:spPr bwMode="auto">
          <a:xfrm>
            <a:off x="5585779" y="3866100"/>
            <a:ext cx="1644426" cy="1155539"/>
          </a:xfrm>
          <a:custGeom>
            <a:avLst/>
            <a:gdLst>
              <a:gd name="connsiteX0" fmla="*/ 450100 w 607639"/>
              <a:gd name="connsiteY0" fmla="*/ 313203 h 426991"/>
              <a:gd name="connsiteX1" fmla="*/ 450100 w 607639"/>
              <a:gd name="connsiteY1" fmla="*/ 403167 h 426991"/>
              <a:gd name="connsiteX2" fmla="*/ 585744 w 607639"/>
              <a:gd name="connsiteY2" fmla="*/ 403167 h 426991"/>
              <a:gd name="connsiteX3" fmla="*/ 586100 w 607639"/>
              <a:gd name="connsiteY3" fmla="*/ 313203 h 426991"/>
              <a:gd name="connsiteX4" fmla="*/ 530294 w 607639"/>
              <a:gd name="connsiteY4" fmla="*/ 313203 h 426991"/>
              <a:gd name="connsiteX5" fmla="*/ 530116 w 607639"/>
              <a:gd name="connsiteY5" fmla="*/ 313203 h 426991"/>
              <a:gd name="connsiteX6" fmla="*/ 529760 w 607639"/>
              <a:gd name="connsiteY6" fmla="*/ 313203 h 426991"/>
              <a:gd name="connsiteX7" fmla="*/ 450901 w 607639"/>
              <a:gd name="connsiteY7" fmla="*/ 313203 h 426991"/>
              <a:gd name="connsiteX8" fmla="*/ 236309 w 607639"/>
              <a:gd name="connsiteY8" fmla="*/ 313203 h 426991"/>
              <a:gd name="connsiteX9" fmla="*/ 236309 w 607639"/>
              <a:gd name="connsiteY9" fmla="*/ 403167 h 426991"/>
              <a:gd name="connsiteX10" fmla="*/ 371953 w 607639"/>
              <a:gd name="connsiteY10" fmla="*/ 403167 h 426991"/>
              <a:gd name="connsiteX11" fmla="*/ 372754 w 607639"/>
              <a:gd name="connsiteY11" fmla="*/ 313203 h 426991"/>
              <a:gd name="connsiteX12" fmla="*/ 237110 w 607639"/>
              <a:gd name="connsiteY12" fmla="*/ 313203 h 426991"/>
              <a:gd name="connsiteX13" fmla="*/ 22519 w 607639"/>
              <a:gd name="connsiteY13" fmla="*/ 313203 h 426991"/>
              <a:gd name="connsiteX14" fmla="*/ 22519 w 607639"/>
              <a:gd name="connsiteY14" fmla="*/ 403167 h 426991"/>
              <a:gd name="connsiteX15" fmla="*/ 158163 w 607639"/>
              <a:gd name="connsiteY15" fmla="*/ 403167 h 426991"/>
              <a:gd name="connsiteX16" fmla="*/ 158964 w 607639"/>
              <a:gd name="connsiteY16" fmla="*/ 313203 h 426991"/>
              <a:gd name="connsiteX17" fmla="*/ 91498 w 607639"/>
              <a:gd name="connsiteY17" fmla="*/ 313203 h 426991"/>
              <a:gd name="connsiteX18" fmla="*/ 91231 w 607639"/>
              <a:gd name="connsiteY18" fmla="*/ 313203 h 426991"/>
              <a:gd name="connsiteX19" fmla="*/ 90964 w 607639"/>
              <a:gd name="connsiteY19" fmla="*/ 313203 h 426991"/>
              <a:gd name="connsiteX20" fmla="*/ 23320 w 607639"/>
              <a:gd name="connsiteY20" fmla="*/ 313203 h 426991"/>
              <a:gd name="connsiteX21" fmla="*/ 91409 w 607639"/>
              <a:gd name="connsiteY21" fmla="*/ 224751 h 426991"/>
              <a:gd name="connsiteX22" fmla="*/ 530294 w 607639"/>
              <a:gd name="connsiteY22" fmla="*/ 224751 h 426991"/>
              <a:gd name="connsiteX23" fmla="*/ 540084 w 607639"/>
              <a:gd name="connsiteY23" fmla="*/ 234530 h 426991"/>
              <a:gd name="connsiteX24" fmla="*/ 540084 w 607639"/>
              <a:gd name="connsiteY24" fmla="*/ 292135 h 426991"/>
              <a:gd name="connsiteX25" fmla="*/ 586456 w 607639"/>
              <a:gd name="connsiteY25" fmla="*/ 292135 h 426991"/>
              <a:gd name="connsiteX26" fmla="*/ 607639 w 607639"/>
              <a:gd name="connsiteY26" fmla="*/ 313203 h 426991"/>
              <a:gd name="connsiteX27" fmla="*/ 607639 w 607639"/>
              <a:gd name="connsiteY27" fmla="*/ 403167 h 426991"/>
              <a:gd name="connsiteX28" fmla="*/ 586456 w 607639"/>
              <a:gd name="connsiteY28" fmla="*/ 426991 h 426991"/>
              <a:gd name="connsiteX29" fmla="*/ 451524 w 607639"/>
              <a:gd name="connsiteY29" fmla="*/ 426991 h 426991"/>
              <a:gd name="connsiteX30" fmla="*/ 427582 w 607639"/>
              <a:gd name="connsiteY30" fmla="*/ 403167 h 426991"/>
              <a:gd name="connsiteX31" fmla="*/ 427582 w 607639"/>
              <a:gd name="connsiteY31" fmla="*/ 313203 h 426991"/>
              <a:gd name="connsiteX32" fmla="*/ 451524 w 607639"/>
              <a:gd name="connsiteY32" fmla="*/ 292135 h 426991"/>
              <a:gd name="connsiteX33" fmla="*/ 517566 w 607639"/>
              <a:gd name="connsiteY33" fmla="*/ 292135 h 426991"/>
              <a:gd name="connsiteX34" fmla="*/ 517566 w 607639"/>
              <a:gd name="connsiteY34" fmla="*/ 247242 h 426991"/>
              <a:gd name="connsiteX35" fmla="*/ 315079 w 607639"/>
              <a:gd name="connsiteY35" fmla="*/ 247242 h 426991"/>
              <a:gd name="connsiteX36" fmla="*/ 315079 w 607639"/>
              <a:gd name="connsiteY36" fmla="*/ 292135 h 426991"/>
              <a:gd name="connsiteX37" fmla="*/ 372665 w 607639"/>
              <a:gd name="connsiteY37" fmla="*/ 292135 h 426991"/>
              <a:gd name="connsiteX38" fmla="*/ 393849 w 607639"/>
              <a:gd name="connsiteY38" fmla="*/ 313203 h 426991"/>
              <a:gd name="connsiteX39" fmla="*/ 393849 w 607639"/>
              <a:gd name="connsiteY39" fmla="*/ 403167 h 426991"/>
              <a:gd name="connsiteX40" fmla="*/ 372665 w 607639"/>
              <a:gd name="connsiteY40" fmla="*/ 426991 h 426991"/>
              <a:gd name="connsiteX41" fmla="*/ 237733 w 607639"/>
              <a:gd name="connsiteY41" fmla="*/ 426991 h 426991"/>
              <a:gd name="connsiteX42" fmla="*/ 213791 w 607639"/>
              <a:gd name="connsiteY42" fmla="*/ 403167 h 426991"/>
              <a:gd name="connsiteX43" fmla="*/ 213791 w 607639"/>
              <a:gd name="connsiteY43" fmla="*/ 313203 h 426991"/>
              <a:gd name="connsiteX44" fmla="*/ 237733 w 607639"/>
              <a:gd name="connsiteY44" fmla="*/ 292135 h 426991"/>
              <a:gd name="connsiteX45" fmla="*/ 292561 w 607639"/>
              <a:gd name="connsiteY45" fmla="*/ 292135 h 426991"/>
              <a:gd name="connsiteX46" fmla="*/ 292561 w 607639"/>
              <a:gd name="connsiteY46" fmla="*/ 247242 h 426991"/>
              <a:gd name="connsiteX47" fmla="*/ 101288 w 607639"/>
              <a:gd name="connsiteY47" fmla="*/ 247242 h 426991"/>
              <a:gd name="connsiteX48" fmla="*/ 101288 w 607639"/>
              <a:gd name="connsiteY48" fmla="*/ 292135 h 426991"/>
              <a:gd name="connsiteX49" fmla="*/ 158875 w 607639"/>
              <a:gd name="connsiteY49" fmla="*/ 292135 h 426991"/>
              <a:gd name="connsiteX50" fmla="*/ 180058 w 607639"/>
              <a:gd name="connsiteY50" fmla="*/ 313203 h 426991"/>
              <a:gd name="connsiteX51" fmla="*/ 180058 w 607639"/>
              <a:gd name="connsiteY51" fmla="*/ 403167 h 426991"/>
              <a:gd name="connsiteX52" fmla="*/ 158875 w 607639"/>
              <a:gd name="connsiteY52" fmla="*/ 426991 h 426991"/>
              <a:gd name="connsiteX53" fmla="*/ 24032 w 607639"/>
              <a:gd name="connsiteY53" fmla="*/ 426991 h 426991"/>
              <a:gd name="connsiteX54" fmla="*/ 0 w 607639"/>
              <a:gd name="connsiteY54" fmla="*/ 403167 h 426991"/>
              <a:gd name="connsiteX55" fmla="*/ 0 w 607639"/>
              <a:gd name="connsiteY55" fmla="*/ 313203 h 426991"/>
              <a:gd name="connsiteX56" fmla="*/ 24032 w 607639"/>
              <a:gd name="connsiteY56" fmla="*/ 292135 h 426991"/>
              <a:gd name="connsiteX57" fmla="*/ 78770 w 607639"/>
              <a:gd name="connsiteY57" fmla="*/ 292135 h 426991"/>
              <a:gd name="connsiteX58" fmla="*/ 78770 w 607639"/>
              <a:gd name="connsiteY58" fmla="*/ 234530 h 426991"/>
              <a:gd name="connsiteX59" fmla="*/ 91409 w 607639"/>
              <a:gd name="connsiteY59" fmla="*/ 224751 h 426991"/>
              <a:gd name="connsiteX60" fmla="*/ 236326 w 607639"/>
              <a:gd name="connsiteY60" fmla="*/ 21066 h 426991"/>
              <a:gd name="connsiteX61" fmla="*/ 236326 w 607639"/>
              <a:gd name="connsiteY61" fmla="*/ 111021 h 426991"/>
              <a:gd name="connsiteX62" fmla="*/ 371758 w 607639"/>
              <a:gd name="connsiteY62" fmla="*/ 111021 h 426991"/>
              <a:gd name="connsiteX63" fmla="*/ 372380 w 607639"/>
              <a:gd name="connsiteY63" fmla="*/ 21066 h 426991"/>
              <a:gd name="connsiteX64" fmla="*/ 237127 w 607639"/>
              <a:gd name="connsiteY64" fmla="*/ 21066 h 426991"/>
              <a:gd name="connsiteX65" fmla="*/ 237750 w 607639"/>
              <a:gd name="connsiteY65" fmla="*/ 0 h 426991"/>
              <a:gd name="connsiteX66" fmla="*/ 372647 w 607639"/>
              <a:gd name="connsiteY66" fmla="*/ 0 h 426991"/>
              <a:gd name="connsiteX67" fmla="*/ 393825 w 607639"/>
              <a:gd name="connsiteY67" fmla="*/ 21066 h 426991"/>
              <a:gd name="connsiteX68" fmla="*/ 393825 w 607639"/>
              <a:gd name="connsiteY68" fmla="*/ 111021 h 426991"/>
              <a:gd name="connsiteX69" fmla="*/ 372647 w 607639"/>
              <a:gd name="connsiteY69" fmla="*/ 134843 h 426991"/>
              <a:gd name="connsiteX70" fmla="*/ 315076 w 607639"/>
              <a:gd name="connsiteY70" fmla="*/ 134843 h 426991"/>
              <a:gd name="connsiteX71" fmla="*/ 315076 w 607639"/>
              <a:gd name="connsiteY71" fmla="*/ 191020 h 426991"/>
              <a:gd name="connsiteX72" fmla="*/ 292563 w 607639"/>
              <a:gd name="connsiteY72" fmla="*/ 191020 h 426991"/>
              <a:gd name="connsiteX73" fmla="*/ 292563 w 607639"/>
              <a:gd name="connsiteY73" fmla="*/ 134843 h 426991"/>
              <a:gd name="connsiteX74" fmla="*/ 237750 w 607639"/>
              <a:gd name="connsiteY74" fmla="*/ 134843 h 426991"/>
              <a:gd name="connsiteX75" fmla="*/ 213813 w 607639"/>
              <a:gd name="connsiteY75" fmla="*/ 111021 h 426991"/>
              <a:gd name="connsiteX76" fmla="*/ 213813 w 607639"/>
              <a:gd name="connsiteY76" fmla="*/ 21066 h 426991"/>
              <a:gd name="connsiteX77" fmla="*/ 237750 w 607639"/>
              <a:gd name="connsiteY77" fmla="*/ 0 h 4269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Lst>
            <a:rect l="l" t="t" r="r" b="b"/>
            <a:pathLst>
              <a:path w="607639" h="426991">
                <a:moveTo>
                  <a:pt x="450100" y="313203"/>
                </a:moveTo>
                <a:lnTo>
                  <a:pt x="450100" y="403167"/>
                </a:lnTo>
                <a:lnTo>
                  <a:pt x="585744" y="403167"/>
                </a:lnTo>
                <a:lnTo>
                  <a:pt x="586100" y="313203"/>
                </a:lnTo>
                <a:lnTo>
                  <a:pt x="530294" y="313203"/>
                </a:lnTo>
                <a:cubicBezTo>
                  <a:pt x="530294" y="313203"/>
                  <a:pt x="530116" y="313203"/>
                  <a:pt x="530116" y="313203"/>
                </a:cubicBezTo>
                <a:cubicBezTo>
                  <a:pt x="530027" y="313203"/>
                  <a:pt x="529849" y="313203"/>
                  <a:pt x="529760" y="313203"/>
                </a:cubicBezTo>
                <a:lnTo>
                  <a:pt x="450901" y="313203"/>
                </a:lnTo>
                <a:close/>
                <a:moveTo>
                  <a:pt x="236309" y="313203"/>
                </a:moveTo>
                <a:lnTo>
                  <a:pt x="236309" y="403167"/>
                </a:lnTo>
                <a:lnTo>
                  <a:pt x="371953" y="403167"/>
                </a:lnTo>
                <a:lnTo>
                  <a:pt x="372754" y="313203"/>
                </a:lnTo>
                <a:lnTo>
                  <a:pt x="237110" y="313203"/>
                </a:lnTo>
                <a:close/>
                <a:moveTo>
                  <a:pt x="22519" y="313203"/>
                </a:moveTo>
                <a:lnTo>
                  <a:pt x="22519" y="403167"/>
                </a:lnTo>
                <a:lnTo>
                  <a:pt x="158163" y="403167"/>
                </a:lnTo>
                <a:lnTo>
                  <a:pt x="158964" y="313203"/>
                </a:lnTo>
                <a:lnTo>
                  <a:pt x="91498" y="313203"/>
                </a:lnTo>
                <a:cubicBezTo>
                  <a:pt x="91409" y="313203"/>
                  <a:pt x="91320" y="313203"/>
                  <a:pt x="91231" y="313203"/>
                </a:cubicBezTo>
                <a:cubicBezTo>
                  <a:pt x="91231" y="313203"/>
                  <a:pt x="90964" y="313203"/>
                  <a:pt x="90964" y="313203"/>
                </a:cubicBezTo>
                <a:lnTo>
                  <a:pt x="23320" y="313203"/>
                </a:lnTo>
                <a:close/>
                <a:moveTo>
                  <a:pt x="91409" y="224751"/>
                </a:moveTo>
                <a:lnTo>
                  <a:pt x="530294" y="224751"/>
                </a:lnTo>
                <a:cubicBezTo>
                  <a:pt x="536435" y="224751"/>
                  <a:pt x="540084" y="228396"/>
                  <a:pt x="540084" y="234530"/>
                </a:cubicBezTo>
                <a:lnTo>
                  <a:pt x="540084" y="292135"/>
                </a:lnTo>
                <a:lnTo>
                  <a:pt x="586456" y="292135"/>
                </a:lnTo>
                <a:cubicBezTo>
                  <a:pt x="598917" y="292135"/>
                  <a:pt x="607639" y="300847"/>
                  <a:pt x="607639" y="313203"/>
                </a:cubicBezTo>
                <a:lnTo>
                  <a:pt x="607639" y="403167"/>
                </a:lnTo>
                <a:cubicBezTo>
                  <a:pt x="607639" y="415524"/>
                  <a:pt x="598917" y="426991"/>
                  <a:pt x="586456" y="426991"/>
                </a:cubicBezTo>
                <a:lnTo>
                  <a:pt x="451524" y="426991"/>
                </a:lnTo>
                <a:cubicBezTo>
                  <a:pt x="439152" y="426991"/>
                  <a:pt x="427582" y="415524"/>
                  <a:pt x="427582" y="403167"/>
                </a:cubicBezTo>
                <a:lnTo>
                  <a:pt x="427582" y="313203"/>
                </a:lnTo>
                <a:cubicBezTo>
                  <a:pt x="427582" y="300847"/>
                  <a:pt x="439152" y="292135"/>
                  <a:pt x="451524" y="292135"/>
                </a:cubicBezTo>
                <a:lnTo>
                  <a:pt x="517566" y="292135"/>
                </a:lnTo>
                <a:lnTo>
                  <a:pt x="517566" y="247242"/>
                </a:lnTo>
                <a:lnTo>
                  <a:pt x="315079" y="247242"/>
                </a:lnTo>
                <a:lnTo>
                  <a:pt x="315079" y="292135"/>
                </a:lnTo>
                <a:lnTo>
                  <a:pt x="372665" y="292135"/>
                </a:lnTo>
                <a:cubicBezTo>
                  <a:pt x="385126" y="292135"/>
                  <a:pt x="393849" y="300847"/>
                  <a:pt x="393849" y="313203"/>
                </a:cubicBezTo>
                <a:lnTo>
                  <a:pt x="393849" y="403167"/>
                </a:lnTo>
                <a:cubicBezTo>
                  <a:pt x="393849" y="415524"/>
                  <a:pt x="385126" y="426991"/>
                  <a:pt x="372665" y="426991"/>
                </a:cubicBezTo>
                <a:lnTo>
                  <a:pt x="237733" y="426991"/>
                </a:lnTo>
                <a:cubicBezTo>
                  <a:pt x="225362" y="426991"/>
                  <a:pt x="213791" y="415524"/>
                  <a:pt x="213791" y="403167"/>
                </a:cubicBezTo>
                <a:lnTo>
                  <a:pt x="213791" y="313203"/>
                </a:lnTo>
                <a:cubicBezTo>
                  <a:pt x="213791" y="300847"/>
                  <a:pt x="225362" y="292135"/>
                  <a:pt x="237733" y="292135"/>
                </a:cubicBezTo>
                <a:lnTo>
                  <a:pt x="292561" y="292135"/>
                </a:lnTo>
                <a:lnTo>
                  <a:pt x="292561" y="247242"/>
                </a:lnTo>
                <a:lnTo>
                  <a:pt x="101288" y="247242"/>
                </a:lnTo>
                <a:lnTo>
                  <a:pt x="101288" y="292135"/>
                </a:lnTo>
                <a:lnTo>
                  <a:pt x="158875" y="292135"/>
                </a:lnTo>
                <a:cubicBezTo>
                  <a:pt x="171335" y="292135"/>
                  <a:pt x="180058" y="300847"/>
                  <a:pt x="180058" y="313203"/>
                </a:cubicBezTo>
                <a:lnTo>
                  <a:pt x="180058" y="403167"/>
                </a:lnTo>
                <a:cubicBezTo>
                  <a:pt x="180058" y="415524"/>
                  <a:pt x="171335" y="426991"/>
                  <a:pt x="158875" y="426991"/>
                </a:cubicBezTo>
                <a:lnTo>
                  <a:pt x="24032" y="426991"/>
                </a:lnTo>
                <a:cubicBezTo>
                  <a:pt x="11571" y="426991"/>
                  <a:pt x="0" y="415524"/>
                  <a:pt x="0" y="403167"/>
                </a:cubicBezTo>
                <a:lnTo>
                  <a:pt x="0" y="313203"/>
                </a:lnTo>
                <a:cubicBezTo>
                  <a:pt x="0" y="300847"/>
                  <a:pt x="11571" y="292135"/>
                  <a:pt x="24032" y="292135"/>
                </a:cubicBezTo>
                <a:lnTo>
                  <a:pt x="78770" y="292135"/>
                </a:lnTo>
                <a:lnTo>
                  <a:pt x="78770" y="234530"/>
                </a:lnTo>
                <a:cubicBezTo>
                  <a:pt x="78770" y="228396"/>
                  <a:pt x="85178" y="224751"/>
                  <a:pt x="91409" y="224751"/>
                </a:cubicBezTo>
                <a:close/>
                <a:moveTo>
                  <a:pt x="236326" y="21066"/>
                </a:moveTo>
                <a:lnTo>
                  <a:pt x="236326" y="111021"/>
                </a:lnTo>
                <a:lnTo>
                  <a:pt x="371758" y="111021"/>
                </a:lnTo>
                <a:lnTo>
                  <a:pt x="372380" y="21066"/>
                </a:lnTo>
                <a:lnTo>
                  <a:pt x="237127" y="21066"/>
                </a:lnTo>
                <a:close/>
                <a:moveTo>
                  <a:pt x="237750" y="0"/>
                </a:moveTo>
                <a:lnTo>
                  <a:pt x="372647" y="0"/>
                </a:lnTo>
                <a:cubicBezTo>
                  <a:pt x="385105" y="0"/>
                  <a:pt x="393825" y="8711"/>
                  <a:pt x="393825" y="21066"/>
                </a:cubicBezTo>
                <a:lnTo>
                  <a:pt x="393825" y="111021"/>
                </a:lnTo>
                <a:cubicBezTo>
                  <a:pt x="393825" y="123376"/>
                  <a:pt x="385105" y="134843"/>
                  <a:pt x="372647" y="134843"/>
                </a:cubicBezTo>
                <a:lnTo>
                  <a:pt x="315076" y="134843"/>
                </a:lnTo>
                <a:lnTo>
                  <a:pt x="315076" y="191020"/>
                </a:lnTo>
                <a:lnTo>
                  <a:pt x="292563" y="191020"/>
                </a:lnTo>
                <a:lnTo>
                  <a:pt x="292563" y="134843"/>
                </a:lnTo>
                <a:lnTo>
                  <a:pt x="237750" y="134843"/>
                </a:lnTo>
                <a:cubicBezTo>
                  <a:pt x="225381" y="134843"/>
                  <a:pt x="213813" y="123376"/>
                  <a:pt x="213813" y="111021"/>
                </a:cubicBezTo>
                <a:lnTo>
                  <a:pt x="213813" y="21066"/>
                </a:lnTo>
                <a:cubicBezTo>
                  <a:pt x="213813" y="8711"/>
                  <a:pt x="225381" y="0"/>
                  <a:pt x="237750" y="0"/>
                </a:cubicBezTo>
                <a:close/>
              </a:path>
            </a:pathLst>
          </a:custGeom>
          <a:solidFill>
            <a:schemeClr val="bg1">
              <a:lumMod val="95000"/>
              <a:alpha val="64000"/>
            </a:schemeClr>
          </a:solidFill>
          <a:ln>
            <a:noFill/>
          </a:ln>
        </p:spPr>
        <p:txBody>
          <a:bodyPr anchor="ctr"/>
          <a:lstStyle/>
          <a:p>
            <a:pPr algn="ctr"/>
            <a:endParaRPr>
              <a:cs typeface="+mn-ea"/>
              <a:sym typeface="+mn-lt"/>
            </a:endParaRPr>
          </a:p>
        </p:txBody>
      </p:sp>
      <p:sp>
        <p:nvSpPr>
          <p:cNvPr id="15" name="ïşḷíḍê"/>
          <p:cNvSpPr/>
          <p:nvPr/>
        </p:nvSpPr>
        <p:spPr>
          <a:xfrm>
            <a:off x="5823298" y="4560152"/>
            <a:ext cx="1080000" cy="36000"/>
          </a:xfrm>
          <a:prstGeom prst="rect">
            <a:avLst/>
          </a:prstGeom>
          <a:solidFill>
            <a:srgbClr val="327887"/>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6" name="íṣļïďé"/>
          <p:cNvSpPr txBox="1"/>
          <p:nvPr/>
        </p:nvSpPr>
        <p:spPr>
          <a:xfrm>
            <a:off x="6007148" y="3671572"/>
            <a:ext cx="712301" cy="923293"/>
          </a:xfrm>
          <a:prstGeom prst="rect">
            <a:avLst/>
          </a:prstGeom>
          <a:noFill/>
        </p:spPr>
        <p:txBody>
          <a:bodyPr wrap="none" lIns="182843" tIns="91422" rIns="182843" bIns="91422" anchor="ctr" anchorCtr="0">
            <a:normAutofit/>
          </a:bodyPr>
          <a:lstStyle/>
          <a:p>
            <a:pPr algn="ctr"/>
            <a:r>
              <a:rPr lang="en-US" sz="4800" dirty="0">
                <a:solidFill>
                  <a:srgbClr val="327887"/>
                </a:solidFill>
                <a:cs typeface="+mn-ea"/>
                <a:sym typeface="+mn-lt"/>
              </a:rPr>
              <a:t>3</a:t>
            </a:r>
            <a:endParaRPr lang="en-US" sz="4800" dirty="0">
              <a:solidFill>
                <a:srgbClr val="327887"/>
              </a:solidFill>
              <a:cs typeface="+mn-ea"/>
              <a:sym typeface="+mn-lt"/>
            </a:endParaRPr>
          </a:p>
        </p:txBody>
      </p:sp>
      <p:sp>
        <p:nvSpPr>
          <p:cNvPr id="18" name="íšļîḋé"/>
          <p:cNvSpPr/>
          <p:nvPr/>
        </p:nvSpPr>
        <p:spPr>
          <a:xfrm>
            <a:off x="9397073" y="4560152"/>
            <a:ext cx="1080000" cy="36000"/>
          </a:xfrm>
          <a:prstGeom prst="rect">
            <a:avLst/>
          </a:prstGeom>
          <a:solidFill>
            <a:srgbClr val="327887"/>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19" name="ïSḻiḋê"/>
          <p:cNvSpPr txBox="1"/>
          <p:nvPr/>
        </p:nvSpPr>
        <p:spPr>
          <a:xfrm>
            <a:off x="9580923" y="3671572"/>
            <a:ext cx="712301" cy="923293"/>
          </a:xfrm>
          <a:prstGeom prst="rect">
            <a:avLst/>
          </a:prstGeom>
          <a:noFill/>
        </p:spPr>
        <p:txBody>
          <a:bodyPr wrap="none" lIns="182843" tIns="91422" rIns="182843" bIns="91422" anchor="ctr" anchorCtr="0">
            <a:normAutofit/>
          </a:bodyPr>
          <a:lstStyle/>
          <a:p>
            <a:pPr algn="ctr"/>
            <a:r>
              <a:rPr lang="en-US" altLang="zh-CN" sz="4800" dirty="0">
                <a:solidFill>
                  <a:srgbClr val="327887"/>
                </a:solidFill>
                <a:cs typeface="+mn-ea"/>
                <a:sym typeface="+mn-lt"/>
              </a:rPr>
              <a:t>4</a:t>
            </a:r>
            <a:endParaRPr lang="en-US" sz="4800" dirty="0">
              <a:solidFill>
                <a:srgbClr val="327887"/>
              </a:solidFill>
              <a:cs typeface="+mn-ea"/>
              <a:sym typeface="+mn-lt"/>
            </a:endParaRPr>
          </a:p>
        </p:txBody>
      </p:sp>
      <p:cxnSp>
        <p:nvCxnSpPr>
          <p:cNvPr id="21" name="直接连接符 20"/>
          <p:cNvCxnSpPr/>
          <p:nvPr/>
        </p:nvCxnSpPr>
        <p:spPr>
          <a:xfrm>
            <a:off x="4881000" y="3671572"/>
            <a:ext cx="6639488" cy="0"/>
          </a:xfrm>
          <a:prstGeom prst="line">
            <a:avLst/>
          </a:prstGeom>
          <a:ln w="3175" cap="rnd">
            <a:solidFill>
              <a:srgbClr val="327887"/>
            </a:solidFill>
            <a:round/>
            <a:headEnd type="none"/>
            <a:tailEnd type="none" w="med" len="med"/>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8082900" y="1123950"/>
            <a:ext cx="0" cy="5019675"/>
          </a:xfrm>
          <a:prstGeom prst="line">
            <a:avLst/>
          </a:prstGeom>
          <a:ln w="3175" cap="rnd">
            <a:solidFill>
              <a:srgbClr val="327887"/>
            </a:solidFill>
            <a:round/>
            <a:headEnd type="none"/>
            <a:tailEnd type="none" w="med" len="med"/>
          </a:ln>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5807762" y="2530494"/>
            <a:ext cx="1107996" cy="369332"/>
          </a:xfrm>
          <a:prstGeom prst="rect">
            <a:avLst/>
          </a:prstGeom>
        </p:spPr>
        <p:txBody>
          <a:bodyPr wrap="none">
            <a:spAutoFit/>
          </a:bodyPr>
          <a:lstStyle/>
          <a:p>
            <a:r>
              <a:rPr lang="zh-CN" altLang="en-US" dirty="0">
                <a:solidFill>
                  <a:schemeClr val="tx1">
                    <a:lumMod val="85000"/>
                    <a:lumOff val="15000"/>
                  </a:schemeClr>
                </a:solidFill>
                <a:cs typeface="+mn-ea"/>
                <a:sym typeface="+mn-lt"/>
              </a:rPr>
              <a:t>添加标题</a:t>
            </a:r>
            <a:endParaRPr lang="zh-CN" altLang="en-US" dirty="0">
              <a:solidFill>
                <a:schemeClr val="tx1">
                  <a:lumMod val="85000"/>
                  <a:lumOff val="15000"/>
                </a:schemeClr>
              </a:solidFill>
              <a:cs typeface="+mn-ea"/>
              <a:sym typeface="+mn-lt"/>
            </a:endParaRPr>
          </a:p>
        </p:txBody>
      </p:sp>
      <p:sp>
        <p:nvSpPr>
          <p:cNvPr id="39" name="矩形 38"/>
          <p:cNvSpPr/>
          <p:nvPr/>
        </p:nvSpPr>
        <p:spPr>
          <a:xfrm>
            <a:off x="5465509" y="3033964"/>
            <a:ext cx="6096000" cy="613694"/>
          </a:xfrm>
          <a:prstGeom prst="rect">
            <a:avLst/>
          </a:prstGeom>
        </p:spPr>
        <p:txBody>
          <a:bodyPr>
            <a:spAutoFit/>
          </a:bodyPr>
          <a:lstStyle/>
          <a:p>
            <a:pPr>
              <a:lnSpc>
                <a:spcPct val="150000"/>
              </a:lnSpc>
            </a:pPr>
            <a:r>
              <a:rPr lang="zh-CN" altLang="en-US" sz="1200" dirty="0">
                <a:solidFill>
                  <a:schemeClr val="tx1">
                    <a:lumMod val="85000"/>
                    <a:lumOff val="15000"/>
                  </a:schemeClr>
                </a:solidFill>
                <a:cs typeface="+mn-ea"/>
                <a:sym typeface="+mn-lt"/>
              </a:rPr>
              <a:t>点击输入内容点击输入内容</a:t>
            </a:r>
            <a:endParaRPr lang="zh-CN" altLang="en-US" sz="1200" dirty="0">
              <a:solidFill>
                <a:schemeClr val="tx1">
                  <a:lumMod val="85000"/>
                  <a:lumOff val="15000"/>
                </a:schemeClr>
              </a:solidFill>
              <a:cs typeface="+mn-ea"/>
              <a:sym typeface="+mn-lt"/>
            </a:endParaRPr>
          </a:p>
          <a:p>
            <a:pPr>
              <a:lnSpc>
                <a:spcPct val="150000"/>
              </a:lnSpc>
            </a:pPr>
            <a:r>
              <a:rPr lang="zh-CN" altLang="en-US" sz="1200" dirty="0">
                <a:solidFill>
                  <a:schemeClr val="tx1">
                    <a:lumMod val="85000"/>
                    <a:lumOff val="15000"/>
                  </a:schemeClr>
                </a:solidFill>
                <a:cs typeface="+mn-ea"/>
                <a:sym typeface="+mn-lt"/>
              </a:rPr>
              <a:t>点击输入内容点击输入内容点击</a:t>
            </a:r>
            <a:endParaRPr lang="zh-CN" altLang="en-US" sz="1200" dirty="0">
              <a:solidFill>
                <a:schemeClr val="tx1">
                  <a:lumMod val="85000"/>
                  <a:lumOff val="15000"/>
                </a:schemeClr>
              </a:solidFill>
              <a:cs typeface="+mn-ea"/>
              <a:sym typeface="+mn-lt"/>
            </a:endParaRPr>
          </a:p>
        </p:txBody>
      </p:sp>
      <p:sp>
        <p:nvSpPr>
          <p:cNvPr id="40" name="矩形 39"/>
          <p:cNvSpPr/>
          <p:nvPr/>
        </p:nvSpPr>
        <p:spPr>
          <a:xfrm>
            <a:off x="5724216" y="4838112"/>
            <a:ext cx="1107996" cy="369332"/>
          </a:xfrm>
          <a:prstGeom prst="rect">
            <a:avLst/>
          </a:prstGeom>
        </p:spPr>
        <p:txBody>
          <a:bodyPr wrap="none">
            <a:spAutoFit/>
          </a:bodyPr>
          <a:lstStyle/>
          <a:p>
            <a:r>
              <a:rPr lang="zh-CN" altLang="en-US" dirty="0">
                <a:solidFill>
                  <a:schemeClr val="tx1">
                    <a:lumMod val="85000"/>
                    <a:lumOff val="15000"/>
                  </a:schemeClr>
                </a:solidFill>
                <a:cs typeface="+mn-ea"/>
                <a:sym typeface="+mn-lt"/>
              </a:rPr>
              <a:t>添加标题</a:t>
            </a:r>
            <a:endParaRPr lang="zh-CN" altLang="en-US" dirty="0">
              <a:solidFill>
                <a:schemeClr val="tx1">
                  <a:lumMod val="85000"/>
                  <a:lumOff val="15000"/>
                </a:schemeClr>
              </a:solidFill>
              <a:cs typeface="+mn-ea"/>
              <a:sym typeface="+mn-lt"/>
            </a:endParaRPr>
          </a:p>
        </p:txBody>
      </p:sp>
      <p:sp>
        <p:nvSpPr>
          <p:cNvPr id="41" name="矩形 40"/>
          <p:cNvSpPr/>
          <p:nvPr/>
        </p:nvSpPr>
        <p:spPr>
          <a:xfrm>
            <a:off x="5152744" y="5378414"/>
            <a:ext cx="6096000" cy="613694"/>
          </a:xfrm>
          <a:prstGeom prst="rect">
            <a:avLst/>
          </a:prstGeom>
        </p:spPr>
        <p:txBody>
          <a:bodyPr>
            <a:spAutoFit/>
          </a:bodyPr>
          <a:lstStyle/>
          <a:p>
            <a:pPr>
              <a:lnSpc>
                <a:spcPct val="150000"/>
              </a:lnSpc>
            </a:pPr>
            <a:r>
              <a:rPr lang="zh-CN" altLang="en-US" sz="1200" dirty="0">
                <a:solidFill>
                  <a:schemeClr val="tx1">
                    <a:lumMod val="85000"/>
                    <a:lumOff val="15000"/>
                  </a:schemeClr>
                </a:solidFill>
                <a:cs typeface="+mn-ea"/>
                <a:sym typeface="+mn-lt"/>
              </a:rPr>
              <a:t>点击输入内容点击输入内容</a:t>
            </a:r>
            <a:endParaRPr lang="zh-CN" altLang="en-US" sz="1200" dirty="0">
              <a:solidFill>
                <a:schemeClr val="tx1">
                  <a:lumMod val="85000"/>
                  <a:lumOff val="15000"/>
                </a:schemeClr>
              </a:solidFill>
              <a:cs typeface="+mn-ea"/>
              <a:sym typeface="+mn-lt"/>
            </a:endParaRPr>
          </a:p>
          <a:p>
            <a:pPr>
              <a:lnSpc>
                <a:spcPct val="150000"/>
              </a:lnSpc>
            </a:pPr>
            <a:r>
              <a:rPr lang="zh-CN" altLang="en-US" sz="1200" dirty="0">
                <a:solidFill>
                  <a:schemeClr val="tx1">
                    <a:lumMod val="85000"/>
                    <a:lumOff val="15000"/>
                  </a:schemeClr>
                </a:solidFill>
                <a:cs typeface="+mn-ea"/>
                <a:sym typeface="+mn-lt"/>
              </a:rPr>
              <a:t>点击输入内容点击输入内容点击</a:t>
            </a:r>
            <a:endParaRPr lang="zh-CN" altLang="en-US" sz="1200" dirty="0">
              <a:solidFill>
                <a:schemeClr val="tx1">
                  <a:lumMod val="85000"/>
                  <a:lumOff val="15000"/>
                </a:schemeClr>
              </a:solidFill>
              <a:cs typeface="+mn-ea"/>
              <a:sym typeface="+mn-lt"/>
            </a:endParaRPr>
          </a:p>
        </p:txBody>
      </p:sp>
      <p:sp>
        <p:nvSpPr>
          <p:cNvPr id="42" name="矩形 41"/>
          <p:cNvSpPr/>
          <p:nvPr/>
        </p:nvSpPr>
        <p:spPr>
          <a:xfrm>
            <a:off x="9397073" y="2486459"/>
            <a:ext cx="1107996" cy="369332"/>
          </a:xfrm>
          <a:prstGeom prst="rect">
            <a:avLst/>
          </a:prstGeom>
        </p:spPr>
        <p:txBody>
          <a:bodyPr wrap="none">
            <a:spAutoFit/>
          </a:bodyPr>
          <a:lstStyle/>
          <a:p>
            <a:r>
              <a:rPr lang="zh-CN" altLang="en-US" dirty="0">
                <a:solidFill>
                  <a:schemeClr val="tx1">
                    <a:lumMod val="85000"/>
                    <a:lumOff val="15000"/>
                  </a:schemeClr>
                </a:solidFill>
                <a:cs typeface="+mn-ea"/>
                <a:sym typeface="+mn-lt"/>
              </a:rPr>
              <a:t>添加标题</a:t>
            </a:r>
            <a:endParaRPr lang="zh-CN" altLang="en-US" dirty="0">
              <a:solidFill>
                <a:schemeClr val="tx1">
                  <a:lumMod val="85000"/>
                  <a:lumOff val="15000"/>
                </a:schemeClr>
              </a:solidFill>
              <a:cs typeface="+mn-ea"/>
              <a:sym typeface="+mn-lt"/>
            </a:endParaRPr>
          </a:p>
        </p:txBody>
      </p:sp>
      <p:sp>
        <p:nvSpPr>
          <p:cNvPr id="43" name="矩形 42"/>
          <p:cNvSpPr/>
          <p:nvPr/>
        </p:nvSpPr>
        <p:spPr>
          <a:xfrm>
            <a:off x="8935596" y="2968430"/>
            <a:ext cx="6096000" cy="613694"/>
          </a:xfrm>
          <a:prstGeom prst="rect">
            <a:avLst/>
          </a:prstGeom>
        </p:spPr>
        <p:txBody>
          <a:bodyPr>
            <a:spAutoFit/>
          </a:bodyPr>
          <a:lstStyle/>
          <a:p>
            <a:pPr>
              <a:lnSpc>
                <a:spcPct val="150000"/>
              </a:lnSpc>
            </a:pPr>
            <a:r>
              <a:rPr lang="zh-CN" altLang="en-US" sz="1200" dirty="0">
                <a:solidFill>
                  <a:schemeClr val="tx1">
                    <a:lumMod val="85000"/>
                    <a:lumOff val="15000"/>
                  </a:schemeClr>
                </a:solidFill>
                <a:cs typeface="+mn-ea"/>
                <a:sym typeface="+mn-lt"/>
              </a:rPr>
              <a:t>点击输入内容点击输入内容</a:t>
            </a:r>
            <a:endParaRPr lang="zh-CN" altLang="en-US" sz="1200" dirty="0">
              <a:solidFill>
                <a:schemeClr val="tx1">
                  <a:lumMod val="85000"/>
                  <a:lumOff val="15000"/>
                </a:schemeClr>
              </a:solidFill>
              <a:cs typeface="+mn-ea"/>
              <a:sym typeface="+mn-lt"/>
            </a:endParaRPr>
          </a:p>
          <a:p>
            <a:pPr>
              <a:lnSpc>
                <a:spcPct val="150000"/>
              </a:lnSpc>
            </a:pPr>
            <a:r>
              <a:rPr lang="zh-CN" altLang="en-US" sz="1200" dirty="0">
                <a:solidFill>
                  <a:schemeClr val="tx1">
                    <a:lumMod val="85000"/>
                    <a:lumOff val="15000"/>
                  </a:schemeClr>
                </a:solidFill>
                <a:cs typeface="+mn-ea"/>
                <a:sym typeface="+mn-lt"/>
              </a:rPr>
              <a:t>点击输入内容点击输入内容点击</a:t>
            </a:r>
            <a:endParaRPr lang="zh-CN" altLang="en-US" sz="1200" dirty="0">
              <a:solidFill>
                <a:schemeClr val="tx1">
                  <a:lumMod val="85000"/>
                  <a:lumOff val="15000"/>
                </a:schemeClr>
              </a:solidFill>
              <a:cs typeface="+mn-ea"/>
              <a:sym typeface="+mn-lt"/>
            </a:endParaRPr>
          </a:p>
        </p:txBody>
      </p:sp>
      <p:sp>
        <p:nvSpPr>
          <p:cNvPr id="44" name="矩形 43"/>
          <p:cNvSpPr/>
          <p:nvPr/>
        </p:nvSpPr>
        <p:spPr>
          <a:xfrm>
            <a:off x="9397073" y="4886905"/>
            <a:ext cx="1107996" cy="369332"/>
          </a:xfrm>
          <a:prstGeom prst="rect">
            <a:avLst/>
          </a:prstGeom>
        </p:spPr>
        <p:txBody>
          <a:bodyPr wrap="none">
            <a:spAutoFit/>
          </a:bodyPr>
          <a:lstStyle/>
          <a:p>
            <a:r>
              <a:rPr lang="zh-CN" altLang="en-US" dirty="0">
                <a:solidFill>
                  <a:schemeClr val="tx1">
                    <a:lumMod val="85000"/>
                    <a:lumOff val="15000"/>
                  </a:schemeClr>
                </a:solidFill>
                <a:cs typeface="+mn-ea"/>
                <a:sym typeface="+mn-lt"/>
              </a:rPr>
              <a:t>添加标题</a:t>
            </a:r>
            <a:endParaRPr lang="zh-CN" altLang="en-US" dirty="0">
              <a:solidFill>
                <a:schemeClr val="tx1">
                  <a:lumMod val="85000"/>
                  <a:lumOff val="15000"/>
                </a:schemeClr>
              </a:solidFill>
              <a:cs typeface="+mn-ea"/>
              <a:sym typeface="+mn-lt"/>
            </a:endParaRPr>
          </a:p>
        </p:txBody>
      </p:sp>
      <p:sp>
        <p:nvSpPr>
          <p:cNvPr id="45" name="矩形 44"/>
          <p:cNvSpPr/>
          <p:nvPr/>
        </p:nvSpPr>
        <p:spPr>
          <a:xfrm>
            <a:off x="8935596" y="5392525"/>
            <a:ext cx="6096000" cy="613694"/>
          </a:xfrm>
          <a:prstGeom prst="rect">
            <a:avLst/>
          </a:prstGeom>
        </p:spPr>
        <p:txBody>
          <a:bodyPr>
            <a:spAutoFit/>
          </a:bodyPr>
          <a:lstStyle/>
          <a:p>
            <a:pPr>
              <a:lnSpc>
                <a:spcPct val="150000"/>
              </a:lnSpc>
            </a:pPr>
            <a:r>
              <a:rPr lang="zh-CN" altLang="en-US" sz="1200" dirty="0">
                <a:solidFill>
                  <a:schemeClr val="tx1">
                    <a:lumMod val="85000"/>
                    <a:lumOff val="15000"/>
                  </a:schemeClr>
                </a:solidFill>
                <a:cs typeface="+mn-ea"/>
                <a:sym typeface="+mn-lt"/>
              </a:rPr>
              <a:t>点击输入内容点击输入内容</a:t>
            </a:r>
            <a:endParaRPr lang="zh-CN" altLang="en-US" sz="1200" dirty="0">
              <a:solidFill>
                <a:schemeClr val="tx1">
                  <a:lumMod val="85000"/>
                  <a:lumOff val="15000"/>
                </a:schemeClr>
              </a:solidFill>
              <a:cs typeface="+mn-ea"/>
              <a:sym typeface="+mn-lt"/>
            </a:endParaRPr>
          </a:p>
          <a:p>
            <a:pPr>
              <a:lnSpc>
                <a:spcPct val="150000"/>
              </a:lnSpc>
            </a:pPr>
            <a:r>
              <a:rPr lang="zh-CN" altLang="en-US" sz="1200" dirty="0">
                <a:solidFill>
                  <a:schemeClr val="tx1">
                    <a:lumMod val="85000"/>
                    <a:lumOff val="15000"/>
                  </a:schemeClr>
                </a:solidFill>
                <a:cs typeface="+mn-ea"/>
                <a:sym typeface="+mn-lt"/>
              </a:rPr>
              <a:t>点击输入内容点击输入内容点击</a:t>
            </a:r>
            <a:endParaRPr lang="zh-CN" altLang="en-US" sz="1200" dirty="0">
              <a:solidFill>
                <a:schemeClr val="tx1">
                  <a:lumMod val="85000"/>
                  <a:lumOff val="15000"/>
                </a:schemeClr>
              </a:solidFill>
              <a:cs typeface="+mn-ea"/>
              <a:sym typeface="+mn-lt"/>
            </a:endParaRPr>
          </a:p>
        </p:txBody>
      </p:sp>
      <p:grpSp>
        <p:nvGrpSpPr>
          <p:cNvPr id="46" name="组合 45"/>
          <p:cNvGrpSpPr/>
          <p:nvPr/>
        </p:nvGrpSpPr>
        <p:grpSpPr>
          <a:xfrm>
            <a:off x="171450" y="468189"/>
            <a:ext cx="6616971" cy="707886"/>
            <a:chOff x="171450" y="636516"/>
            <a:chExt cx="6616971" cy="707886"/>
          </a:xfrm>
        </p:grpSpPr>
        <p:sp>
          <p:nvSpPr>
            <p:cNvPr id="47" name="文本框 46"/>
            <p:cNvSpPr txBox="1"/>
            <p:nvPr/>
          </p:nvSpPr>
          <p:spPr>
            <a:xfrm>
              <a:off x="337645" y="636516"/>
              <a:ext cx="6450776" cy="707886"/>
            </a:xfrm>
            <a:prstGeom prst="rect">
              <a:avLst/>
            </a:prstGeom>
            <a:noFill/>
          </p:spPr>
          <p:txBody>
            <a:bodyPr wrap="square" rtlCol="0">
              <a:spAutoFit/>
            </a:bodyPr>
            <a:lstStyle/>
            <a:p>
              <a:r>
                <a:rPr lang="zh-CN" altLang="en-US" sz="4000" b="1" dirty="0">
                  <a:solidFill>
                    <a:schemeClr val="tx1">
                      <a:lumMod val="85000"/>
                      <a:lumOff val="15000"/>
                    </a:schemeClr>
                  </a:solidFill>
                  <a:cs typeface="+mn-ea"/>
                  <a:sym typeface="+mn-lt"/>
                </a:rPr>
                <a:t>相关标题文本</a:t>
              </a:r>
              <a:endParaRPr lang="zh-CN" altLang="en-US" sz="4000" b="1" dirty="0">
                <a:solidFill>
                  <a:schemeClr val="tx1">
                    <a:lumMod val="85000"/>
                    <a:lumOff val="15000"/>
                  </a:schemeClr>
                </a:solidFill>
                <a:cs typeface="+mn-ea"/>
                <a:sym typeface="+mn-lt"/>
              </a:endParaRPr>
            </a:p>
          </p:txBody>
        </p:sp>
        <p:sp>
          <p:nvSpPr>
            <p:cNvPr id="48" name="矩形 47"/>
            <p:cNvSpPr/>
            <p:nvPr/>
          </p:nvSpPr>
          <p:spPr>
            <a:xfrm>
              <a:off x="171450" y="718176"/>
              <a:ext cx="166195" cy="544567"/>
            </a:xfrm>
            <a:prstGeom prst="rect">
              <a:avLst/>
            </a:prstGeom>
            <a:solidFill>
              <a:srgbClr val="FF6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p14:dur="250" advClick="0" advTm="7000">
        <p:random/>
      </p:transition>
    </mc:Choice>
    <mc:Fallback>
      <p:transition advClick="0" advTm="7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barn(inVertical)">
                                      <p:cBhvr>
                                        <p:cTn id="7" dur="500"/>
                                        <p:tgtEl>
                                          <p:spTgt spid="31"/>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fade">
                                      <p:cBhvr>
                                        <p:cTn id="11" dur="1000"/>
                                        <p:tgtEl>
                                          <p:spTgt spid="32"/>
                                        </p:tgtEl>
                                      </p:cBhvr>
                                    </p:animEffect>
                                    <p:anim calcmode="lin" valueType="num">
                                      <p:cBhvr>
                                        <p:cTn id="12" dur="1000" fill="hold"/>
                                        <p:tgtEl>
                                          <p:spTgt spid="32"/>
                                        </p:tgtEl>
                                        <p:attrNameLst>
                                          <p:attrName>ppt_x</p:attrName>
                                        </p:attrNameLst>
                                      </p:cBhvr>
                                      <p:tavLst>
                                        <p:tav tm="0">
                                          <p:val>
                                            <p:strVal val="#ppt_x"/>
                                          </p:val>
                                        </p:tav>
                                        <p:tav tm="100000">
                                          <p:val>
                                            <p:strVal val="#ppt_x"/>
                                          </p:val>
                                        </p:tav>
                                      </p:tavLst>
                                    </p:anim>
                                    <p:anim calcmode="lin" valueType="num">
                                      <p:cBhvr>
                                        <p:cTn id="13" dur="1000" fill="hold"/>
                                        <p:tgtEl>
                                          <p:spTgt spid="32"/>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16" presetClass="entr" presetSubtype="21" fill="hold"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barn(inVertical)">
                                      <p:cBhvr>
                                        <p:cTn id="17" dur="500"/>
                                        <p:tgtEl>
                                          <p:spTgt spid="21"/>
                                        </p:tgtEl>
                                      </p:cBhvr>
                                    </p:animEffect>
                                  </p:childTnLst>
                                </p:cTn>
                              </p:par>
                              <p:par>
                                <p:cTn id="18" presetID="16" presetClass="entr" presetSubtype="21" fill="hold" nodeType="withEffect">
                                  <p:stCondLst>
                                    <p:cond delay="0"/>
                                  </p:stCondLst>
                                  <p:childTnLst>
                                    <p:set>
                                      <p:cBhvr>
                                        <p:cTn id="19" dur="1" fill="hold">
                                          <p:stCondLst>
                                            <p:cond delay="0"/>
                                          </p:stCondLst>
                                        </p:cTn>
                                        <p:tgtEl>
                                          <p:spTgt spid="22"/>
                                        </p:tgtEl>
                                        <p:attrNameLst>
                                          <p:attrName>style.visibility</p:attrName>
                                        </p:attrNameLst>
                                      </p:cBhvr>
                                      <p:to>
                                        <p:strVal val="visible"/>
                                      </p:to>
                                    </p:set>
                                    <p:animEffect transition="in" filter="barn(inVertical)">
                                      <p:cBhvr>
                                        <p:cTn id="20" dur="500"/>
                                        <p:tgtEl>
                                          <p:spTgt spid="22"/>
                                        </p:tgtEl>
                                      </p:cBhvr>
                                    </p:animEffect>
                                  </p:childTnLst>
                                </p:cTn>
                              </p:par>
                            </p:childTnLst>
                          </p:cTn>
                        </p:par>
                        <p:par>
                          <p:cTn id="21" fill="hold">
                            <p:stCondLst>
                              <p:cond delay="2000"/>
                            </p:stCondLst>
                            <p:childTnLst>
                              <p:par>
                                <p:cTn id="22" presetID="42" presetClass="entr" presetSubtype="0" fill="hold" grpId="0"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fade">
                                      <p:cBhvr>
                                        <p:cTn id="29" dur="1000"/>
                                        <p:tgtEl>
                                          <p:spTgt spid="7"/>
                                        </p:tgtEl>
                                      </p:cBhvr>
                                    </p:animEffect>
                                    <p:anim calcmode="lin" valueType="num">
                                      <p:cBhvr>
                                        <p:cTn id="30" dur="1000" fill="hold"/>
                                        <p:tgtEl>
                                          <p:spTgt spid="7"/>
                                        </p:tgtEl>
                                        <p:attrNameLst>
                                          <p:attrName>ppt_x</p:attrName>
                                        </p:attrNameLst>
                                      </p:cBhvr>
                                      <p:tavLst>
                                        <p:tav tm="0">
                                          <p:val>
                                            <p:strVal val="#ppt_x"/>
                                          </p:val>
                                        </p:tav>
                                        <p:tav tm="100000">
                                          <p:val>
                                            <p:strVal val="#ppt_x"/>
                                          </p:val>
                                        </p:tav>
                                      </p:tavLst>
                                    </p:anim>
                                    <p:anim calcmode="lin" valueType="num">
                                      <p:cBhvr>
                                        <p:cTn id="31" dur="1000" fill="hold"/>
                                        <p:tgtEl>
                                          <p:spTgt spid="7"/>
                                        </p:tgtEl>
                                        <p:attrNameLst>
                                          <p:attrName>ppt_y</p:attrName>
                                        </p:attrNameLst>
                                      </p:cBhvr>
                                      <p:tavLst>
                                        <p:tav tm="0">
                                          <p:val>
                                            <p:strVal val="#ppt_y+.1"/>
                                          </p:val>
                                        </p:tav>
                                        <p:tav tm="100000">
                                          <p:val>
                                            <p:strVal val="#ppt_y"/>
                                          </p:val>
                                        </p:tav>
                                      </p:tavLst>
                                    </p:anim>
                                  </p:childTnLst>
                                </p:cTn>
                              </p:par>
                            </p:childTnLst>
                          </p:cTn>
                        </p:par>
                        <p:par>
                          <p:cTn id="32" fill="hold">
                            <p:stCondLst>
                              <p:cond delay="3000"/>
                            </p:stCondLst>
                            <p:childTnLst>
                              <p:par>
                                <p:cTn id="33" presetID="42" presetClass="entr" presetSubtype="0" fill="hold" grpId="0"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fade">
                                      <p:cBhvr>
                                        <p:cTn id="35" dur="1000"/>
                                        <p:tgtEl>
                                          <p:spTgt spid="38"/>
                                        </p:tgtEl>
                                      </p:cBhvr>
                                    </p:animEffect>
                                    <p:anim calcmode="lin" valueType="num">
                                      <p:cBhvr>
                                        <p:cTn id="36" dur="1000" fill="hold"/>
                                        <p:tgtEl>
                                          <p:spTgt spid="38"/>
                                        </p:tgtEl>
                                        <p:attrNameLst>
                                          <p:attrName>ppt_x</p:attrName>
                                        </p:attrNameLst>
                                      </p:cBhvr>
                                      <p:tavLst>
                                        <p:tav tm="0">
                                          <p:val>
                                            <p:strVal val="#ppt_x"/>
                                          </p:val>
                                        </p:tav>
                                        <p:tav tm="100000">
                                          <p:val>
                                            <p:strVal val="#ppt_x"/>
                                          </p:val>
                                        </p:tav>
                                      </p:tavLst>
                                    </p:anim>
                                    <p:anim calcmode="lin" valueType="num">
                                      <p:cBhvr>
                                        <p:cTn id="37" dur="1000" fill="hold"/>
                                        <p:tgtEl>
                                          <p:spTgt spid="38"/>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39"/>
                                        </p:tgtEl>
                                        <p:attrNameLst>
                                          <p:attrName>style.visibility</p:attrName>
                                        </p:attrNameLst>
                                      </p:cBhvr>
                                      <p:to>
                                        <p:strVal val="visible"/>
                                      </p:to>
                                    </p:set>
                                    <p:animEffect transition="in" filter="fade">
                                      <p:cBhvr>
                                        <p:cTn id="40" dur="1000"/>
                                        <p:tgtEl>
                                          <p:spTgt spid="39"/>
                                        </p:tgtEl>
                                      </p:cBhvr>
                                    </p:animEffect>
                                    <p:anim calcmode="lin" valueType="num">
                                      <p:cBhvr>
                                        <p:cTn id="41" dur="1000" fill="hold"/>
                                        <p:tgtEl>
                                          <p:spTgt spid="39"/>
                                        </p:tgtEl>
                                        <p:attrNameLst>
                                          <p:attrName>ppt_x</p:attrName>
                                        </p:attrNameLst>
                                      </p:cBhvr>
                                      <p:tavLst>
                                        <p:tav tm="0">
                                          <p:val>
                                            <p:strVal val="#ppt_x"/>
                                          </p:val>
                                        </p:tav>
                                        <p:tav tm="100000">
                                          <p:val>
                                            <p:strVal val="#ppt_x"/>
                                          </p:val>
                                        </p:tav>
                                      </p:tavLst>
                                    </p:anim>
                                    <p:anim calcmode="lin" valueType="num">
                                      <p:cBhvr>
                                        <p:cTn id="42" dur="1000" fill="hold"/>
                                        <p:tgtEl>
                                          <p:spTgt spid="39"/>
                                        </p:tgtEl>
                                        <p:attrNameLst>
                                          <p:attrName>ppt_y</p:attrName>
                                        </p:attrNameLst>
                                      </p:cBhvr>
                                      <p:tavLst>
                                        <p:tav tm="0">
                                          <p:val>
                                            <p:strVal val="#ppt_y+.1"/>
                                          </p:val>
                                        </p:tav>
                                        <p:tav tm="100000">
                                          <p:val>
                                            <p:strVal val="#ppt_y"/>
                                          </p:val>
                                        </p:tav>
                                      </p:tavLst>
                                    </p:anim>
                                  </p:childTnLst>
                                </p:cTn>
                              </p:par>
                            </p:childTnLst>
                          </p:cTn>
                        </p:par>
                        <p:par>
                          <p:cTn id="43" fill="hold">
                            <p:stCondLst>
                              <p:cond delay="4000"/>
                            </p:stCondLst>
                            <p:childTnLst>
                              <p:par>
                                <p:cTn id="44" presetID="42" presetClass="entr" presetSubtype="0"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1000"/>
                                        <p:tgtEl>
                                          <p:spTgt spid="11"/>
                                        </p:tgtEl>
                                      </p:cBhvr>
                                    </p:animEffect>
                                    <p:anim calcmode="lin" valueType="num">
                                      <p:cBhvr>
                                        <p:cTn id="47" dur="1000" fill="hold"/>
                                        <p:tgtEl>
                                          <p:spTgt spid="11"/>
                                        </p:tgtEl>
                                        <p:attrNameLst>
                                          <p:attrName>ppt_x</p:attrName>
                                        </p:attrNameLst>
                                      </p:cBhvr>
                                      <p:tavLst>
                                        <p:tav tm="0">
                                          <p:val>
                                            <p:strVal val="#ppt_x"/>
                                          </p:val>
                                        </p:tav>
                                        <p:tav tm="100000">
                                          <p:val>
                                            <p:strVal val="#ppt_x"/>
                                          </p:val>
                                        </p:tav>
                                      </p:tavLst>
                                    </p:anim>
                                    <p:anim calcmode="lin" valueType="num">
                                      <p:cBhvr>
                                        <p:cTn id="48" dur="1000" fill="hold"/>
                                        <p:tgtEl>
                                          <p:spTgt spid="11"/>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anim calcmode="lin" valueType="num">
                                      <p:cBhvr>
                                        <p:cTn id="52" dur="1000" fill="hold"/>
                                        <p:tgtEl>
                                          <p:spTgt spid="10"/>
                                        </p:tgtEl>
                                        <p:attrNameLst>
                                          <p:attrName>ppt_x</p:attrName>
                                        </p:attrNameLst>
                                      </p:cBhvr>
                                      <p:tavLst>
                                        <p:tav tm="0">
                                          <p:val>
                                            <p:strVal val="#ppt_x"/>
                                          </p:val>
                                        </p:tav>
                                        <p:tav tm="100000">
                                          <p:val>
                                            <p:strVal val="#ppt_x"/>
                                          </p:val>
                                        </p:tav>
                                      </p:tavLst>
                                    </p:anim>
                                    <p:anim calcmode="lin" valueType="num">
                                      <p:cBhvr>
                                        <p:cTn id="53" dur="1000" fill="hold"/>
                                        <p:tgtEl>
                                          <p:spTgt spid="10"/>
                                        </p:tgtEl>
                                        <p:attrNameLst>
                                          <p:attrName>ppt_y</p:attrName>
                                        </p:attrNameLst>
                                      </p:cBhvr>
                                      <p:tavLst>
                                        <p:tav tm="0">
                                          <p:val>
                                            <p:strVal val="#ppt_y+.1"/>
                                          </p:val>
                                        </p:tav>
                                        <p:tav tm="100000">
                                          <p:val>
                                            <p:strVal val="#ppt_y"/>
                                          </p:val>
                                        </p:tav>
                                      </p:tavLst>
                                    </p:anim>
                                  </p:childTnLst>
                                </p:cTn>
                              </p:par>
                            </p:childTnLst>
                          </p:cTn>
                        </p:par>
                        <p:par>
                          <p:cTn id="54" fill="hold">
                            <p:stCondLst>
                              <p:cond delay="5000"/>
                            </p:stCondLst>
                            <p:childTnLst>
                              <p:par>
                                <p:cTn id="55" presetID="42" presetClass="entr" presetSubtype="0" fill="hold" grpId="0" nodeType="afterEffect">
                                  <p:stCondLst>
                                    <p:cond delay="0"/>
                                  </p:stCondLst>
                                  <p:childTnLst>
                                    <p:set>
                                      <p:cBhvr>
                                        <p:cTn id="56" dur="1" fill="hold">
                                          <p:stCondLst>
                                            <p:cond delay="0"/>
                                          </p:stCondLst>
                                        </p:cTn>
                                        <p:tgtEl>
                                          <p:spTgt spid="42"/>
                                        </p:tgtEl>
                                        <p:attrNameLst>
                                          <p:attrName>style.visibility</p:attrName>
                                        </p:attrNameLst>
                                      </p:cBhvr>
                                      <p:to>
                                        <p:strVal val="visible"/>
                                      </p:to>
                                    </p:set>
                                    <p:animEffect transition="in" filter="fade">
                                      <p:cBhvr>
                                        <p:cTn id="57" dur="1000"/>
                                        <p:tgtEl>
                                          <p:spTgt spid="42"/>
                                        </p:tgtEl>
                                      </p:cBhvr>
                                    </p:animEffect>
                                    <p:anim calcmode="lin" valueType="num">
                                      <p:cBhvr>
                                        <p:cTn id="58" dur="1000" fill="hold"/>
                                        <p:tgtEl>
                                          <p:spTgt spid="42"/>
                                        </p:tgtEl>
                                        <p:attrNameLst>
                                          <p:attrName>ppt_x</p:attrName>
                                        </p:attrNameLst>
                                      </p:cBhvr>
                                      <p:tavLst>
                                        <p:tav tm="0">
                                          <p:val>
                                            <p:strVal val="#ppt_x"/>
                                          </p:val>
                                        </p:tav>
                                        <p:tav tm="100000">
                                          <p:val>
                                            <p:strVal val="#ppt_x"/>
                                          </p:val>
                                        </p:tav>
                                      </p:tavLst>
                                    </p:anim>
                                    <p:anim calcmode="lin" valueType="num">
                                      <p:cBhvr>
                                        <p:cTn id="59" dur="1000" fill="hold"/>
                                        <p:tgtEl>
                                          <p:spTgt spid="42"/>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3"/>
                                        </p:tgtEl>
                                        <p:attrNameLst>
                                          <p:attrName>style.visibility</p:attrName>
                                        </p:attrNameLst>
                                      </p:cBhvr>
                                      <p:to>
                                        <p:strVal val="visible"/>
                                      </p:to>
                                    </p:set>
                                    <p:animEffect transition="in" filter="fade">
                                      <p:cBhvr>
                                        <p:cTn id="62" dur="1000"/>
                                        <p:tgtEl>
                                          <p:spTgt spid="43"/>
                                        </p:tgtEl>
                                      </p:cBhvr>
                                    </p:animEffect>
                                    <p:anim calcmode="lin" valueType="num">
                                      <p:cBhvr>
                                        <p:cTn id="63" dur="1000" fill="hold"/>
                                        <p:tgtEl>
                                          <p:spTgt spid="43"/>
                                        </p:tgtEl>
                                        <p:attrNameLst>
                                          <p:attrName>ppt_x</p:attrName>
                                        </p:attrNameLst>
                                      </p:cBhvr>
                                      <p:tavLst>
                                        <p:tav tm="0">
                                          <p:val>
                                            <p:strVal val="#ppt_x"/>
                                          </p:val>
                                        </p:tav>
                                        <p:tav tm="100000">
                                          <p:val>
                                            <p:strVal val="#ppt_x"/>
                                          </p:val>
                                        </p:tav>
                                      </p:tavLst>
                                    </p:anim>
                                    <p:anim calcmode="lin" valueType="num">
                                      <p:cBhvr>
                                        <p:cTn id="64" dur="1000" fill="hold"/>
                                        <p:tgtEl>
                                          <p:spTgt spid="43"/>
                                        </p:tgtEl>
                                        <p:attrNameLst>
                                          <p:attrName>ppt_y</p:attrName>
                                        </p:attrNameLst>
                                      </p:cBhvr>
                                      <p:tavLst>
                                        <p:tav tm="0">
                                          <p:val>
                                            <p:strVal val="#ppt_y+.1"/>
                                          </p:val>
                                        </p:tav>
                                        <p:tav tm="100000">
                                          <p:val>
                                            <p:strVal val="#ppt_y"/>
                                          </p:val>
                                        </p:tav>
                                      </p:tavLst>
                                    </p:anim>
                                  </p:childTnLst>
                                </p:cTn>
                              </p:par>
                            </p:childTnLst>
                          </p:cTn>
                        </p:par>
                        <p:par>
                          <p:cTn id="65" fill="hold">
                            <p:stCondLst>
                              <p:cond delay="6000"/>
                            </p:stCondLst>
                            <p:childTnLst>
                              <p:par>
                                <p:cTn id="66" presetID="42" presetClass="entr" presetSubtype="0" fill="hold" grpId="0" nodeType="after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fade">
                                      <p:cBhvr>
                                        <p:cTn id="68" dur="1000"/>
                                        <p:tgtEl>
                                          <p:spTgt spid="16"/>
                                        </p:tgtEl>
                                      </p:cBhvr>
                                    </p:animEffect>
                                    <p:anim calcmode="lin" valueType="num">
                                      <p:cBhvr>
                                        <p:cTn id="69" dur="1000" fill="hold"/>
                                        <p:tgtEl>
                                          <p:spTgt spid="16"/>
                                        </p:tgtEl>
                                        <p:attrNameLst>
                                          <p:attrName>ppt_x</p:attrName>
                                        </p:attrNameLst>
                                      </p:cBhvr>
                                      <p:tavLst>
                                        <p:tav tm="0">
                                          <p:val>
                                            <p:strVal val="#ppt_x"/>
                                          </p:val>
                                        </p:tav>
                                        <p:tav tm="100000">
                                          <p:val>
                                            <p:strVal val="#ppt_x"/>
                                          </p:val>
                                        </p:tav>
                                      </p:tavLst>
                                    </p:anim>
                                    <p:anim calcmode="lin" valueType="num">
                                      <p:cBhvr>
                                        <p:cTn id="70" dur="1000" fill="hold"/>
                                        <p:tgtEl>
                                          <p:spTgt spid="16"/>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5"/>
                                        </p:tgtEl>
                                        <p:attrNameLst>
                                          <p:attrName>style.visibility</p:attrName>
                                        </p:attrNameLst>
                                      </p:cBhvr>
                                      <p:to>
                                        <p:strVal val="visible"/>
                                      </p:to>
                                    </p:set>
                                    <p:animEffect transition="in" filter="fade">
                                      <p:cBhvr>
                                        <p:cTn id="73" dur="1000"/>
                                        <p:tgtEl>
                                          <p:spTgt spid="15"/>
                                        </p:tgtEl>
                                      </p:cBhvr>
                                    </p:animEffect>
                                    <p:anim calcmode="lin" valueType="num">
                                      <p:cBhvr>
                                        <p:cTn id="74" dur="1000" fill="hold"/>
                                        <p:tgtEl>
                                          <p:spTgt spid="15"/>
                                        </p:tgtEl>
                                        <p:attrNameLst>
                                          <p:attrName>ppt_x</p:attrName>
                                        </p:attrNameLst>
                                      </p:cBhvr>
                                      <p:tavLst>
                                        <p:tav tm="0">
                                          <p:val>
                                            <p:strVal val="#ppt_x"/>
                                          </p:val>
                                        </p:tav>
                                        <p:tav tm="100000">
                                          <p:val>
                                            <p:strVal val="#ppt_x"/>
                                          </p:val>
                                        </p:tav>
                                      </p:tavLst>
                                    </p:anim>
                                    <p:anim calcmode="lin" valueType="num">
                                      <p:cBhvr>
                                        <p:cTn id="75" dur="1000" fill="hold"/>
                                        <p:tgtEl>
                                          <p:spTgt spid="15"/>
                                        </p:tgtEl>
                                        <p:attrNameLst>
                                          <p:attrName>ppt_y</p:attrName>
                                        </p:attrNameLst>
                                      </p:cBhvr>
                                      <p:tavLst>
                                        <p:tav tm="0">
                                          <p:val>
                                            <p:strVal val="#ppt_y+.1"/>
                                          </p:val>
                                        </p:tav>
                                        <p:tav tm="100000">
                                          <p:val>
                                            <p:strVal val="#ppt_y"/>
                                          </p:val>
                                        </p:tav>
                                      </p:tavLst>
                                    </p:anim>
                                  </p:childTnLst>
                                </p:cTn>
                              </p:par>
                            </p:childTnLst>
                          </p:cTn>
                        </p:par>
                        <p:par>
                          <p:cTn id="76" fill="hold">
                            <p:stCondLst>
                              <p:cond delay="7000"/>
                            </p:stCondLst>
                            <p:childTnLst>
                              <p:par>
                                <p:cTn id="77" presetID="42" presetClass="entr" presetSubtype="0" fill="hold" grpId="0" nodeType="afterEffect">
                                  <p:stCondLst>
                                    <p:cond delay="0"/>
                                  </p:stCondLst>
                                  <p:childTnLst>
                                    <p:set>
                                      <p:cBhvr>
                                        <p:cTn id="78" dur="1" fill="hold">
                                          <p:stCondLst>
                                            <p:cond delay="0"/>
                                          </p:stCondLst>
                                        </p:cTn>
                                        <p:tgtEl>
                                          <p:spTgt spid="40"/>
                                        </p:tgtEl>
                                        <p:attrNameLst>
                                          <p:attrName>style.visibility</p:attrName>
                                        </p:attrNameLst>
                                      </p:cBhvr>
                                      <p:to>
                                        <p:strVal val="visible"/>
                                      </p:to>
                                    </p:set>
                                    <p:animEffect transition="in" filter="fade">
                                      <p:cBhvr>
                                        <p:cTn id="79" dur="1000"/>
                                        <p:tgtEl>
                                          <p:spTgt spid="40"/>
                                        </p:tgtEl>
                                      </p:cBhvr>
                                    </p:animEffect>
                                    <p:anim calcmode="lin" valueType="num">
                                      <p:cBhvr>
                                        <p:cTn id="80" dur="1000" fill="hold"/>
                                        <p:tgtEl>
                                          <p:spTgt spid="40"/>
                                        </p:tgtEl>
                                        <p:attrNameLst>
                                          <p:attrName>ppt_x</p:attrName>
                                        </p:attrNameLst>
                                      </p:cBhvr>
                                      <p:tavLst>
                                        <p:tav tm="0">
                                          <p:val>
                                            <p:strVal val="#ppt_x"/>
                                          </p:val>
                                        </p:tav>
                                        <p:tav tm="100000">
                                          <p:val>
                                            <p:strVal val="#ppt_x"/>
                                          </p:val>
                                        </p:tav>
                                      </p:tavLst>
                                    </p:anim>
                                    <p:anim calcmode="lin" valueType="num">
                                      <p:cBhvr>
                                        <p:cTn id="81" dur="1000" fill="hold"/>
                                        <p:tgtEl>
                                          <p:spTgt spid="40"/>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animEffect transition="in" filter="fade">
                                      <p:cBhvr>
                                        <p:cTn id="84" dur="1000"/>
                                        <p:tgtEl>
                                          <p:spTgt spid="41"/>
                                        </p:tgtEl>
                                      </p:cBhvr>
                                    </p:animEffect>
                                    <p:anim calcmode="lin" valueType="num">
                                      <p:cBhvr>
                                        <p:cTn id="85" dur="1000" fill="hold"/>
                                        <p:tgtEl>
                                          <p:spTgt spid="41"/>
                                        </p:tgtEl>
                                        <p:attrNameLst>
                                          <p:attrName>ppt_x</p:attrName>
                                        </p:attrNameLst>
                                      </p:cBhvr>
                                      <p:tavLst>
                                        <p:tav tm="0">
                                          <p:val>
                                            <p:strVal val="#ppt_x"/>
                                          </p:val>
                                        </p:tav>
                                        <p:tav tm="100000">
                                          <p:val>
                                            <p:strVal val="#ppt_x"/>
                                          </p:val>
                                        </p:tav>
                                      </p:tavLst>
                                    </p:anim>
                                    <p:anim calcmode="lin" valueType="num">
                                      <p:cBhvr>
                                        <p:cTn id="86" dur="1000" fill="hold"/>
                                        <p:tgtEl>
                                          <p:spTgt spid="41"/>
                                        </p:tgtEl>
                                        <p:attrNameLst>
                                          <p:attrName>ppt_y</p:attrName>
                                        </p:attrNameLst>
                                      </p:cBhvr>
                                      <p:tavLst>
                                        <p:tav tm="0">
                                          <p:val>
                                            <p:strVal val="#ppt_y+.1"/>
                                          </p:val>
                                        </p:tav>
                                        <p:tav tm="100000">
                                          <p:val>
                                            <p:strVal val="#ppt_y"/>
                                          </p:val>
                                        </p:tav>
                                      </p:tavLst>
                                    </p:anim>
                                  </p:childTnLst>
                                </p:cTn>
                              </p:par>
                            </p:childTnLst>
                          </p:cTn>
                        </p:par>
                        <p:par>
                          <p:cTn id="87" fill="hold">
                            <p:stCondLst>
                              <p:cond delay="8000"/>
                            </p:stCondLst>
                            <p:childTnLst>
                              <p:par>
                                <p:cTn id="88" presetID="42" presetClass="entr" presetSubtype="0" fill="hold" grpId="0" nodeType="afterEffect">
                                  <p:stCondLst>
                                    <p:cond delay="0"/>
                                  </p:stCondLst>
                                  <p:childTnLst>
                                    <p:set>
                                      <p:cBhvr>
                                        <p:cTn id="89" dur="1" fill="hold">
                                          <p:stCondLst>
                                            <p:cond delay="0"/>
                                          </p:stCondLst>
                                        </p:cTn>
                                        <p:tgtEl>
                                          <p:spTgt spid="19"/>
                                        </p:tgtEl>
                                        <p:attrNameLst>
                                          <p:attrName>style.visibility</p:attrName>
                                        </p:attrNameLst>
                                      </p:cBhvr>
                                      <p:to>
                                        <p:strVal val="visible"/>
                                      </p:to>
                                    </p:set>
                                    <p:animEffect transition="in" filter="fade">
                                      <p:cBhvr>
                                        <p:cTn id="90" dur="1000"/>
                                        <p:tgtEl>
                                          <p:spTgt spid="19"/>
                                        </p:tgtEl>
                                      </p:cBhvr>
                                    </p:animEffect>
                                    <p:anim calcmode="lin" valueType="num">
                                      <p:cBhvr>
                                        <p:cTn id="91" dur="1000" fill="hold"/>
                                        <p:tgtEl>
                                          <p:spTgt spid="19"/>
                                        </p:tgtEl>
                                        <p:attrNameLst>
                                          <p:attrName>ppt_x</p:attrName>
                                        </p:attrNameLst>
                                      </p:cBhvr>
                                      <p:tavLst>
                                        <p:tav tm="0">
                                          <p:val>
                                            <p:strVal val="#ppt_x"/>
                                          </p:val>
                                        </p:tav>
                                        <p:tav tm="100000">
                                          <p:val>
                                            <p:strVal val="#ppt_x"/>
                                          </p:val>
                                        </p:tav>
                                      </p:tavLst>
                                    </p:anim>
                                    <p:anim calcmode="lin" valueType="num">
                                      <p:cBhvr>
                                        <p:cTn id="92" dur="1000" fill="hold"/>
                                        <p:tgtEl>
                                          <p:spTgt spid="19"/>
                                        </p:tgtEl>
                                        <p:attrNameLst>
                                          <p:attrName>ppt_y</p:attrName>
                                        </p:attrNameLst>
                                      </p:cBhvr>
                                      <p:tavLst>
                                        <p:tav tm="0">
                                          <p:val>
                                            <p:strVal val="#ppt_y+.1"/>
                                          </p:val>
                                        </p:tav>
                                        <p:tav tm="100000">
                                          <p:val>
                                            <p:strVal val="#ppt_y"/>
                                          </p:val>
                                        </p:tav>
                                      </p:tavLst>
                                    </p:anim>
                                  </p:childTnLst>
                                </p:cTn>
                              </p:par>
                              <p:par>
                                <p:cTn id="93" presetID="42" presetClass="entr" presetSubtype="0" fill="hold" grpId="0" nodeType="withEffect">
                                  <p:stCondLst>
                                    <p:cond delay="0"/>
                                  </p:stCondLst>
                                  <p:childTnLst>
                                    <p:set>
                                      <p:cBhvr>
                                        <p:cTn id="94" dur="1" fill="hold">
                                          <p:stCondLst>
                                            <p:cond delay="0"/>
                                          </p:stCondLst>
                                        </p:cTn>
                                        <p:tgtEl>
                                          <p:spTgt spid="18"/>
                                        </p:tgtEl>
                                        <p:attrNameLst>
                                          <p:attrName>style.visibility</p:attrName>
                                        </p:attrNameLst>
                                      </p:cBhvr>
                                      <p:to>
                                        <p:strVal val="visible"/>
                                      </p:to>
                                    </p:set>
                                    <p:animEffect transition="in" filter="fade">
                                      <p:cBhvr>
                                        <p:cTn id="95" dur="1000"/>
                                        <p:tgtEl>
                                          <p:spTgt spid="18"/>
                                        </p:tgtEl>
                                      </p:cBhvr>
                                    </p:animEffect>
                                    <p:anim calcmode="lin" valueType="num">
                                      <p:cBhvr>
                                        <p:cTn id="96" dur="1000" fill="hold"/>
                                        <p:tgtEl>
                                          <p:spTgt spid="18"/>
                                        </p:tgtEl>
                                        <p:attrNameLst>
                                          <p:attrName>ppt_x</p:attrName>
                                        </p:attrNameLst>
                                      </p:cBhvr>
                                      <p:tavLst>
                                        <p:tav tm="0">
                                          <p:val>
                                            <p:strVal val="#ppt_x"/>
                                          </p:val>
                                        </p:tav>
                                        <p:tav tm="100000">
                                          <p:val>
                                            <p:strVal val="#ppt_x"/>
                                          </p:val>
                                        </p:tav>
                                      </p:tavLst>
                                    </p:anim>
                                    <p:anim calcmode="lin" valueType="num">
                                      <p:cBhvr>
                                        <p:cTn id="97" dur="1000" fill="hold"/>
                                        <p:tgtEl>
                                          <p:spTgt spid="18"/>
                                        </p:tgtEl>
                                        <p:attrNameLst>
                                          <p:attrName>ppt_y</p:attrName>
                                        </p:attrNameLst>
                                      </p:cBhvr>
                                      <p:tavLst>
                                        <p:tav tm="0">
                                          <p:val>
                                            <p:strVal val="#ppt_y+.1"/>
                                          </p:val>
                                        </p:tav>
                                        <p:tav tm="100000">
                                          <p:val>
                                            <p:strVal val="#ppt_y"/>
                                          </p:val>
                                        </p:tav>
                                      </p:tavLst>
                                    </p:anim>
                                  </p:childTnLst>
                                </p:cTn>
                              </p:par>
                            </p:childTnLst>
                          </p:cTn>
                        </p:par>
                        <p:par>
                          <p:cTn id="98" fill="hold">
                            <p:stCondLst>
                              <p:cond delay="9000"/>
                            </p:stCondLst>
                            <p:childTnLst>
                              <p:par>
                                <p:cTn id="99" presetID="42" presetClass="entr" presetSubtype="0" fill="hold" grpId="0" nodeType="afterEffect">
                                  <p:stCondLst>
                                    <p:cond delay="0"/>
                                  </p:stCondLst>
                                  <p:childTnLst>
                                    <p:set>
                                      <p:cBhvr>
                                        <p:cTn id="100" dur="1" fill="hold">
                                          <p:stCondLst>
                                            <p:cond delay="0"/>
                                          </p:stCondLst>
                                        </p:cTn>
                                        <p:tgtEl>
                                          <p:spTgt spid="44"/>
                                        </p:tgtEl>
                                        <p:attrNameLst>
                                          <p:attrName>style.visibility</p:attrName>
                                        </p:attrNameLst>
                                      </p:cBhvr>
                                      <p:to>
                                        <p:strVal val="visible"/>
                                      </p:to>
                                    </p:set>
                                    <p:animEffect transition="in" filter="fade">
                                      <p:cBhvr>
                                        <p:cTn id="101" dur="1000"/>
                                        <p:tgtEl>
                                          <p:spTgt spid="44"/>
                                        </p:tgtEl>
                                      </p:cBhvr>
                                    </p:animEffect>
                                    <p:anim calcmode="lin" valueType="num">
                                      <p:cBhvr>
                                        <p:cTn id="102" dur="1000" fill="hold"/>
                                        <p:tgtEl>
                                          <p:spTgt spid="44"/>
                                        </p:tgtEl>
                                        <p:attrNameLst>
                                          <p:attrName>ppt_x</p:attrName>
                                        </p:attrNameLst>
                                      </p:cBhvr>
                                      <p:tavLst>
                                        <p:tav tm="0">
                                          <p:val>
                                            <p:strVal val="#ppt_x"/>
                                          </p:val>
                                        </p:tav>
                                        <p:tav tm="100000">
                                          <p:val>
                                            <p:strVal val="#ppt_x"/>
                                          </p:val>
                                        </p:tav>
                                      </p:tavLst>
                                    </p:anim>
                                    <p:anim calcmode="lin" valueType="num">
                                      <p:cBhvr>
                                        <p:cTn id="103" dur="1000" fill="hold"/>
                                        <p:tgtEl>
                                          <p:spTgt spid="44"/>
                                        </p:tgtEl>
                                        <p:attrNameLst>
                                          <p:attrName>ppt_y</p:attrName>
                                        </p:attrNameLst>
                                      </p:cBhvr>
                                      <p:tavLst>
                                        <p:tav tm="0">
                                          <p:val>
                                            <p:strVal val="#ppt_y+.1"/>
                                          </p:val>
                                        </p:tav>
                                        <p:tav tm="100000">
                                          <p:val>
                                            <p:strVal val="#ppt_y"/>
                                          </p:val>
                                        </p:tav>
                                      </p:tavLst>
                                    </p:anim>
                                  </p:childTnLst>
                                </p:cTn>
                              </p:par>
                              <p:par>
                                <p:cTn id="104" presetID="42" presetClass="entr" presetSubtype="0" fill="hold" grpId="0" nodeType="withEffect">
                                  <p:stCondLst>
                                    <p:cond delay="0"/>
                                  </p:stCondLst>
                                  <p:childTnLst>
                                    <p:set>
                                      <p:cBhvr>
                                        <p:cTn id="105" dur="1" fill="hold">
                                          <p:stCondLst>
                                            <p:cond delay="0"/>
                                          </p:stCondLst>
                                        </p:cTn>
                                        <p:tgtEl>
                                          <p:spTgt spid="45"/>
                                        </p:tgtEl>
                                        <p:attrNameLst>
                                          <p:attrName>style.visibility</p:attrName>
                                        </p:attrNameLst>
                                      </p:cBhvr>
                                      <p:to>
                                        <p:strVal val="visible"/>
                                      </p:to>
                                    </p:set>
                                    <p:animEffect transition="in" filter="fade">
                                      <p:cBhvr>
                                        <p:cTn id="106" dur="1000"/>
                                        <p:tgtEl>
                                          <p:spTgt spid="45"/>
                                        </p:tgtEl>
                                      </p:cBhvr>
                                    </p:animEffect>
                                    <p:anim calcmode="lin" valueType="num">
                                      <p:cBhvr>
                                        <p:cTn id="107" dur="1000" fill="hold"/>
                                        <p:tgtEl>
                                          <p:spTgt spid="45"/>
                                        </p:tgtEl>
                                        <p:attrNameLst>
                                          <p:attrName>ppt_x</p:attrName>
                                        </p:attrNameLst>
                                      </p:cBhvr>
                                      <p:tavLst>
                                        <p:tav tm="0">
                                          <p:val>
                                            <p:strVal val="#ppt_x"/>
                                          </p:val>
                                        </p:tav>
                                        <p:tav tm="100000">
                                          <p:val>
                                            <p:strVal val="#ppt_x"/>
                                          </p:val>
                                        </p:tav>
                                      </p:tavLst>
                                    </p:anim>
                                    <p:anim calcmode="lin" valueType="num">
                                      <p:cBhvr>
                                        <p:cTn id="108" dur="1000" fill="hold"/>
                                        <p:tgtEl>
                                          <p:spTgt spid="45"/>
                                        </p:tgtEl>
                                        <p:attrNameLst>
                                          <p:attrName>ppt_y</p:attrName>
                                        </p:attrNameLst>
                                      </p:cBhvr>
                                      <p:tavLst>
                                        <p:tav tm="0">
                                          <p:val>
                                            <p:strVal val="#ppt_y+.1"/>
                                          </p:val>
                                        </p:tav>
                                        <p:tav tm="100000">
                                          <p:val>
                                            <p:strVal val="#ppt_y"/>
                                          </p:val>
                                        </p:tav>
                                      </p:tavLst>
                                    </p:anim>
                                  </p:childTnLst>
                                </p:cTn>
                              </p:par>
                              <p:par>
                                <p:cTn id="109" presetID="16" presetClass="entr" presetSubtype="21" fill="hold" nodeType="withEffect">
                                  <p:stCondLst>
                                    <p:cond delay="0"/>
                                  </p:stCondLst>
                                  <p:childTnLst>
                                    <p:set>
                                      <p:cBhvr>
                                        <p:cTn id="110" dur="1" fill="hold">
                                          <p:stCondLst>
                                            <p:cond delay="0"/>
                                          </p:stCondLst>
                                        </p:cTn>
                                        <p:tgtEl>
                                          <p:spTgt spid="46"/>
                                        </p:tgtEl>
                                        <p:attrNameLst>
                                          <p:attrName>style.visibility</p:attrName>
                                        </p:attrNameLst>
                                      </p:cBhvr>
                                      <p:to>
                                        <p:strVal val="visible"/>
                                      </p:to>
                                    </p:set>
                                    <p:animEffect transition="in" filter="barn(inVertical)">
                                      <p:cBhvr>
                                        <p:cTn id="111"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7" grpId="0" animBg="1"/>
      <p:bldP spid="8" grpId="0"/>
      <p:bldP spid="10" grpId="0" animBg="1"/>
      <p:bldP spid="11" grpId="0"/>
      <p:bldP spid="15" grpId="0" animBg="1"/>
      <p:bldP spid="16" grpId="0"/>
      <p:bldP spid="18" grpId="0" animBg="1"/>
      <p:bldP spid="19" grpId="0"/>
      <p:bldP spid="38" grpId="0"/>
      <p:bldP spid="39" grpId="0"/>
      <p:bldP spid="40" grpId="0"/>
      <p:bldP spid="41" grpId="0"/>
      <p:bldP spid="42" grpId="0"/>
      <p:bldP spid="43" grpId="0"/>
      <p:bldP spid="44" grpId="0"/>
      <p:bldP spid="4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email"/>
          <a:stretch>
            <a:fillRect/>
          </a:stretch>
        </p:blipFill>
        <p:spPr>
          <a:xfrm>
            <a:off x="0" y="-3708398"/>
            <a:ext cx="12192000" cy="8128001"/>
          </a:xfrm>
          <a:prstGeom prst="rect">
            <a:avLst/>
          </a:prstGeom>
        </p:spPr>
      </p:pic>
      <p:sp>
        <p:nvSpPr>
          <p:cNvPr id="12" name="文本框 11"/>
          <p:cNvSpPr txBox="1"/>
          <p:nvPr/>
        </p:nvSpPr>
        <p:spPr>
          <a:xfrm>
            <a:off x="1332883" y="4539808"/>
            <a:ext cx="2892944" cy="307777"/>
          </a:xfrm>
          <a:prstGeom prst="rect">
            <a:avLst/>
          </a:prstGeom>
          <a:noFill/>
        </p:spPr>
        <p:txBody>
          <a:bodyPr wrap="square" rtlCol="0">
            <a:spAutoFit/>
          </a:bodyPr>
          <a:lstStyle/>
          <a:p>
            <a:r>
              <a:rPr lang="zh-CN" altLang="en-US" sz="1400" dirty="0">
                <a:solidFill>
                  <a:schemeClr val="bg2">
                    <a:lumMod val="25000"/>
                  </a:schemeClr>
                </a:solidFill>
                <a:cs typeface="+mn-ea"/>
                <a:sym typeface="+mn-lt"/>
              </a:rPr>
              <a:t>输入你的文本内容</a:t>
            </a:r>
            <a:endParaRPr lang="zh-CN" altLang="en-US" sz="1400" dirty="0">
              <a:solidFill>
                <a:schemeClr val="bg2">
                  <a:lumMod val="25000"/>
                </a:schemeClr>
              </a:solidFill>
              <a:cs typeface="+mn-ea"/>
              <a:sym typeface="+mn-lt"/>
            </a:endParaRPr>
          </a:p>
        </p:txBody>
      </p:sp>
      <p:sp>
        <p:nvSpPr>
          <p:cNvPr id="13" name="文本框 12"/>
          <p:cNvSpPr txBox="1"/>
          <p:nvPr/>
        </p:nvSpPr>
        <p:spPr>
          <a:xfrm>
            <a:off x="1332882" y="4936485"/>
            <a:ext cx="10186017" cy="988476"/>
          </a:xfrm>
          <a:prstGeom prst="rect">
            <a:avLst/>
          </a:prstGeom>
          <a:noFill/>
        </p:spPr>
        <p:txBody>
          <a:bodyPr wrap="square" rtlCol="0">
            <a:spAutoFit/>
          </a:bodyPr>
          <a:lstStyle/>
          <a:p>
            <a:pPr>
              <a:lnSpc>
                <a:spcPct val="150000"/>
              </a:lnSpc>
            </a:pPr>
            <a:r>
              <a:rPr lang="en-US" altLang="zh-CN" sz="1000" dirty="0">
                <a:solidFill>
                  <a:schemeClr val="bg2">
                    <a:lumMod val="25000"/>
                  </a:schemeClr>
                </a:solidFill>
                <a:cs typeface="+mn-ea"/>
                <a:sym typeface="+mn-lt"/>
              </a:rPr>
              <a:t>friend started the engine and began to taxi onto the runway of the airport. Mr. Johnson had heard that the most dangerous part of a flight were the take-off and the landing, so he </a:t>
            </a:r>
            <a:r>
              <a:rPr lang="en-US" altLang="zh-CN" sz="1000" dirty="0" err="1">
                <a:solidFill>
                  <a:schemeClr val="bg2">
                    <a:lumMod val="25000"/>
                  </a:schemeClr>
                </a:solidFill>
                <a:cs typeface="+mn-ea"/>
                <a:sym typeface="+mn-lt"/>
              </a:rPr>
              <a:t>wasfriend</a:t>
            </a:r>
            <a:r>
              <a:rPr lang="en-US" altLang="zh-CN" sz="1000" dirty="0">
                <a:solidFill>
                  <a:schemeClr val="bg2">
                    <a:lumMod val="25000"/>
                  </a:schemeClr>
                </a:solidFill>
                <a:cs typeface="+mn-ea"/>
                <a:sym typeface="+mn-lt"/>
              </a:rPr>
              <a:t> started the engine and began to taxi onto the runway of the airport. Mr. Johnson had heard that the most dangerous part of a flight were the take-off and the landing, so he was</a:t>
            </a:r>
            <a:endParaRPr lang="zh-CN" altLang="en-US" sz="1000" dirty="0">
              <a:solidFill>
                <a:schemeClr val="bg2">
                  <a:lumMod val="25000"/>
                </a:schemeClr>
              </a:solidFill>
              <a:cs typeface="+mn-ea"/>
              <a:sym typeface="+mn-lt"/>
            </a:endParaRPr>
          </a:p>
          <a:p>
            <a:pPr>
              <a:lnSpc>
                <a:spcPct val="150000"/>
              </a:lnSpc>
            </a:pPr>
            <a:endParaRPr lang="zh-CN" altLang="en-US" sz="1000" dirty="0">
              <a:solidFill>
                <a:schemeClr val="bg2">
                  <a:lumMod val="25000"/>
                </a:schemeClr>
              </a:solidFill>
              <a:cs typeface="+mn-ea"/>
              <a:sym typeface="+mn-lt"/>
            </a:endParaRPr>
          </a:p>
        </p:txBody>
      </p:sp>
      <p:sp>
        <p:nvSpPr>
          <p:cNvPr id="8" name="矩形 7"/>
          <p:cNvSpPr/>
          <p:nvPr/>
        </p:nvSpPr>
        <p:spPr>
          <a:xfrm>
            <a:off x="1000124" y="-22865"/>
            <a:ext cx="6086476" cy="3276600"/>
          </a:xfrm>
          <a:prstGeom prst="rect">
            <a:avLst/>
          </a:prstGeom>
          <a:solidFill>
            <a:srgbClr val="FF6F41">
              <a:alpha val="63000"/>
            </a:srgbClr>
          </a:solidFill>
          <a:ln>
            <a:noFill/>
          </a:ln>
          <a:effectLst>
            <a:outerShdw blurRad="50800" dist="38100" dir="7560000" sx="107000" sy="107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cs typeface="+mn-ea"/>
              <a:sym typeface="+mn-lt"/>
            </a:endParaRPr>
          </a:p>
        </p:txBody>
      </p:sp>
      <p:sp>
        <p:nvSpPr>
          <p:cNvPr id="9" name="文本框 8"/>
          <p:cNvSpPr txBox="1"/>
          <p:nvPr/>
        </p:nvSpPr>
        <p:spPr>
          <a:xfrm>
            <a:off x="2190749" y="955203"/>
            <a:ext cx="4962526" cy="1015663"/>
          </a:xfrm>
          <a:prstGeom prst="rect">
            <a:avLst/>
          </a:prstGeom>
          <a:noFill/>
          <a:effectLst>
            <a:reflection blurRad="6350" stA="50000" endA="300" endPos="90000" dir="5400000" sy="-100000" algn="bl" rotWithShape="0"/>
          </a:effectLst>
        </p:spPr>
        <p:txBody>
          <a:bodyPr wrap="square" rtlCol="0">
            <a:spAutoFit/>
          </a:bodyPr>
          <a:lstStyle/>
          <a:p>
            <a:pPr lvl="0">
              <a:defRPr/>
            </a:pPr>
            <a:r>
              <a:rPr lang="zh-CN" altLang="en-US" sz="6000" b="1" dirty="0">
                <a:solidFill>
                  <a:prstClr val="white"/>
                </a:solidFill>
                <a:cs typeface="+mn-ea"/>
                <a:sym typeface="+mn-lt"/>
              </a:rPr>
              <a:t>项目实施计划</a:t>
            </a:r>
            <a:endParaRPr lang="zh-CN" altLang="en-US" sz="6000" b="1" dirty="0">
              <a:solidFill>
                <a:prstClr val="white"/>
              </a:solidFill>
              <a:cs typeface="+mn-ea"/>
              <a:sym typeface="+mn-lt"/>
            </a:endParaRPr>
          </a:p>
        </p:txBody>
      </p:sp>
      <p:pic>
        <p:nvPicPr>
          <p:cNvPr id="10" name="图片 9"/>
          <p:cNvPicPr>
            <a:picLocks noChangeAspect="1"/>
          </p:cNvPicPr>
          <p:nvPr/>
        </p:nvPicPr>
        <p:blipFill>
          <a:blip r:embed="rId2"/>
          <a:srcRect/>
          <a:stretch>
            <a:fillRect/>
          </a:stretch>
        </p:blipFill>
        <p:spPr>
          <a:xfrm>
            <a:off x="5191125" y="-22865"/>
            <a:ext cx="128576" cy="3276600"/>
          </a:xfrm>
          <a:custGeom>
            <a:avLst/>
            <a:gdLst>
              <a:gd name="connsiteX0" fmla="*/ 0 w 128576"/>
              <a:gd name="connsiteY0" fmla="*/ 0 h 3276600"/>
              <a:gd name="connsiteX1" fmla="*/ 128576 w 128576"/>
              <a:gd name="connsiteY1" fmla="*/ 0 h 3276600"/>
              <a:gd name="connsiteX2" fmla="*/ 128576 w 128576"/>
              <a:gd name="connsiteY2" fmla="*/ 3276600 h 3276600"/>
              <a:gd name="connsiteX3" fmla="*/ 0 w 128576"/>
              <a:gd name="connsiteY3" fmla="*/ 3276600 h 3276600"/>
              <a:gd name="connsiteX4" fmla="*/ 0 w 128576"/>
              <a:gd name="connsiteY4" fmla="*/ 0 h 3276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576" h="3276600">
                <a:moveTo>
                  <a:pt x="0" y="0"/>
                </a:moveTo>
                <a:lnTo>
                  <a:pt x="128576" y="0"/>
                </a:lnTo>
                <a:lnTo>
                  <a:pt x="128576" y="3276600"/>
                </a:lnTo>
                <a:lnTo>
                  <a:pt x="0" y="3276600"/>
                </a:lnTo>
                <a:lnTo>
                  <a:pt x="0" y="0"/>
                </a:lnTo>
                <a:close/>
              </a:path>
            </a:pathLst>
          </a:custGeom>
        </p:spPr>
      </p:pic>
      <p:sp>
        <p:nvSpPr>
          <p:cNvPr id="14" name="文本框 13"/>
          <p:cNvSpPr txBox="1"/>
          <p:nvPr/>
        </p:nvSpPr>
        <p:spPr>
          <a:xfrm>
            <a:off x="135718" y="383995"/>
            <a:ext cx="2284734" cy="2646878"/>
          </a:xfrm>
          <a:prstGeom prst="rect">
            <a:avLst/>
          </a:prstGeom>
          <a:noFill/>
        </p:spPr>
        <p:txBody>
          <a:bodyPr wrap="square" rtlCol="0">
            <a:spAutoFit/>
          </a:bodyPr>
          <a:lstStyle>
            <a:defPPr>
              <a:defRPr lang="zh-CN"/>
            </a:defPPr>
            <a:lvl1pPr marR="0" lvl="0" indent="0" fontAlgn="auto">
              <a:lnSpc>
                <a:spcPct val="100000"/>
              </a:lnSpc>
              <a:spcBef>
                <a:spcPts val="0"/>
              </a:spcBef>
              <a:spcAft>
                <a:spcPts val="0"/>
              </a:spcAft>
              <a:buClrTx/>
              <a:buSzTx/>
              <a:buFontTx/>
              <a:buNone/>
              <a:defRPr kumimoji="0" sz="16600" b="0" i="0" u="none" strike="noStrike" cap="none" spc="0" normalizeH="0" baseline="0">
                <a:ln>
                  <a:noFill/>
                </a:ln>
                <a:solidFill>
                  <a:prstClr val="white"/>
                </a:solidFill>
                <a:effectLst/>
                <a:uLnTx/>
                <a:uFillTx/>
                <a:latin typeface="Agency FB" panose="020B0503020202020204" pitchFamily="34" charset="0"/>
                <a:cs typeface="+mn-ea"/>
              </a:defRPr>
            </a:lvl1pPr>
          </a:lstStyle>
          <a:p>
            <a:r>
              <a:rPr lang="en-US" altLang="zh-CN" dirty="0">
                <a:sym typeface="+mn-lt"/>
              </a:rPr>
              <a:t>03</a:t>
            </a:r>
            <a:endParaRPr lang="zh-CN" altLang="en-US" dirty="0">
              <a:sym typeface="+mn-lt"/>
            </a:endParaRPr>
          </a:p>
        </p:txBody>
      </p:sp>
      <p:sp>
        <p:nvSpPr>
          <p:cNvPr id="15" name="文本框 14"/>
          <p:cNvSpPr txBox="1"/>
          <p:nvPr/>
        </p:nvSpPr>
        <p:spPr>
          <a:xfrm>
            <a:off x="2331942" y="1910572"/>
            <a:ext cx="3701229" cy="923330"/>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900" b="0" i="0" u="none" strike="noStrike" kern="1200" cap="none" spc="0" normalizeH="0" baseline="0" noProof="0" dirty="0">
                <a:ln>
                  <a:noFill/>
                </a:ln>
                <a:solidFill>
                  <a:prstClr val="white"/>
                </a:solidFill>
                <a:effectLst/>
                <a:uLnTx/>
                <a:uFillTx/>
                <a:cs typeface="+mn-ea"/>
                <a:sym typeface="+mn-lt"/>
              </a:rPr>
              <a:t>her for being silly. Some might even ignore what was said. But this was a moment of affirmation in a young child's life. Time when innocent trust can be nurtured so that it will bloom into faith</a:t>
            </a:r>
            <a:endParaRPr kumimoji="0" lang="zh-CN" altLang="en-US" sz="900" b="0" i="0" u="none" strike="noStrike" kern="1200" cap="none" spc="0" normalizeH="0" baseline="0" noProof="0" dirty="0">
              <a:ln>
                <a:noFill/>
              </a:ln>
              <a:solidFill>
                <a:prstClr val="white"/>
              </a:solidFill>
              <a:effectLst/>
              <a:uLnTx/>
              <a:uFillTx/>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p14:dur="250" advClick="0" advTm="3000">
        <p:random/>
      </p:transition>
    </mc:Choice>
    <mc:Fallback>
      <p:transition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randombar(horizontal)">
                                      <p:cBhvr>
                                        <p:cTn id="10" dur="500"/>
                                        <p:tgtEl>
                                          <p:spTgt spid="12"/>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randombar(horizontal)">
                                      <p:cBhvr>
                                        <p:cTn id="13" dur="500"/>
                                        <p:tgtEl>
                                          <p:spTgt spid="13"/>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down)">
                                      <p:cBhvr>
                                        <p:cTn id="16" dur="500"/>
                                        <p:tgtEl>
                                          <p:spTgt spid="8"/>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par>
                                <p:cTn id="20" presetID="22" presetClass="entr" presetSubtype="4"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down)">
                                      <p:cBhvr>
                                        <p:cTn id="22" dur="500"/>
                                        <p:tgtEl>
                                          <p:spTgt spid="10"/>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down)">
                                      <p:cBhvr>
                                        <p:cTn id="25" dur="500"/>
                                        <p:tgtEl>
                                          <p:spTgt spid="14"/>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down)">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8" grpId="0" animBg="1"/>
      <p:bldP spid="9" grpId="0"/>
      <p:bldP spid="14" grpId="0"/>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9" name="组合 48"/>
          <p:cNvGrpSpPr/>
          <p:nvPr/>
        </p:nvGrpSpPr>
        <p:grpSpPr>
          <a:xfrm>
            <a:off x="1658329" y="1912538"/>
            <a:ext cx="2487180" cy="2487198"/>
            <a:chOff x="1658329" y="1912538"/>
            <a:chExt cx="2487180" cy="2487198"/>
          </a:xfrm>
        </p:grpSpPr>
        <p:grpSp>
          <p:nvGrpSpPr>
            <p:cNvPr id="2" name="组合 1"/>
            <p:cNvGrpSpPr/>
            <p:nvPr/>
          </p:nvGrpSpPr>
          <p:grpSpPr>
            <a:xfrm>
              <a:off x="1658329" y="1912538"/>
              <a:ext cx="2487180" cy="2487198"/>
              <a:chOff x="1367118" y="2319400"/>
              <a:chExt cx="1970931" cy="1970946"/>
            </a:xfrm>
            <a:solidFill>
              <a:schemeClr val="accent1"/>
            </a:solidFill>
          </p:grpSpPr>
          <p:grpSp>
            <p:nvGrpSpPr>
              <p:cNvPr id="3" name="组合 2"/>
              <p:cNvGrpSpPr/>
              <p:nvPr/>
            </p:nvGrpSpPr>
            <p:grpSpPr>
              <a:xfrm>
                <a:off x="1367118" y="2319400"/>
                <a:ext cx="1970931" cy="1970931"/>
                <a:chOff x="1367118" y="2319400"/>
                <a:chExt cx="1970931" cy="1970931"/>
              </a:xfrm>
              <a:grpFill/>
            </p:grpSpPr>
            <p:sp>
              <p:nvSpPr>
                <p:cNvPr id="13" name="任意多边形 12"/>
                <p:cNvSpPr/>
                <p:nvPr/>
              </p:nvSpPr>
              <p:spPr>
                <a:xfrm>
                  <a:off x="1367118" y="2319400"/>
                  <a:ext cx="1970931" cy="1970931"/>
                </a:xfrm>
                <a:custGeom>
                  <a:avLst/>
                  <a:gdLst/>
                  <a:ahLst/>
                  <a:cxnLst/>
                  <a:rect l="0" t="0" r="0" b="0"/>
                  <a:pathLst>
                    <a:path w="1970931" h="1970931">
                      <a:moveTo>
                        <a:pt x="0" y="985469"/>
                      </a:moveTo>
                      <a:cubicBezTo>
                        <a:pt x="0" y="440114"/>
                        <a:pt x="440817" y="0"/>
                        <a:pt x="985469" y="0"/>
                      </a:cubicBezTo>
                      <a:cubicBezTo>
                        <a:pt x="1528375" y="0"/>
                        <a:pt x="1970931" y="440114"/>
                        <a:pt x="1970931" y="985469"/>
                      </a:cubicBezTo>
                      <a:cubicBezTo>
                        <a:pt x="1970931" y="1529272"/>
                        <a:pt x="1528375" y="1970931"/>
                        <a:pt x="985469" y="1970931"/>
                      </a:cubicBezTo>
                      <a:cubicBezTo>
                        <a:pt x="440817" y="1970931"/>
                        <a:pt x="0" y="1529272"/>
                        <a:pt x="0" y="985469"/>
                      </a:cubicBezTo>
                      <a:close/>
                    </a:path>
                  </a:pathLst>
                </a:custGeom>
                <a:solidFill>
                  <a:schemeClr val="tx1">
                    <a:lumMod val="65000"/>
                    <a:lumOff val="35000"/>
                  </a:schemeClr>
                </a:solidFill>
                <a:ln w="38100" cap="flat">
                  <a:solidFill>
                    <a:schemeClr val="bg1"/>
                  </a:solidFill>
                  <a:bevel/>
                </a:ln>
              </p:spPr>
              <p:txBody>
                <a:bodyPr/>
                <a:lstStyle/>
                <a:p>
                  <a:endParaRPr lang="zh-CN" altLang="en-US">
                    <a:cs typeface="+mn-ea"/>
                    <a:sym typeface="+mn-lt"/>
                  </a:endParaRPr>
                </a:p>
              </p:txBody>
            </p:sp>
            <p:sp>
              <p:nvSpPr>
                <p:cNvPr id="14" name="任意多边形 13"/>
                <p:cNvSpPr/>
                <p:nvPr/>
              </p:nvSpPr>
              <p:spPr>
                <a:xfrm>
                  <a:off x="1662760" y="2615042"/>
                  <a:ext cx="1379651" cy="1379651"/>
                </a:xfrm>
                <a:custGeom>
                  <a:avLst/>
                  <a:gdLst/>
                  <a:ahLst/>
                  <a:cxnLst/>
                  <a:rect l="0" t="0" r="0" b="0"/>
                  <a:pathLst>
                    <a:path w="1379651" h="1379651">
                      <a:moveTo>
                        <a:pt x="0" y="689827"/>
                      </a:moveTo>
                      <a:cubicBezTo>
                        <a:pt x="0" y="308080"/>
                        <a:pt x="308572" y="0"/>
                        <a:pt x="689827" y="0"/>
                      </a:cubicBezTo>
                      <a:cubicBezTo>
                        <a:pt x="1069860" y="0"/>
                        <a:pt x="1379651" y="308080"/>
                        <a:pt x="1379651" y="689827"/>
                      </a:cubicBezTo>
                      <a:cubicBezTo>
                        <a:pt x="1379651" y="1070490"/>
                        <a:pt x="1069860" y="1379651"/>
                        <a:pt x="689827" y="1379651"/>
                      </a:cubicBezTo>
                      <a:cubicBezTo>
                        <a:pt x="308572" y="1379651"/>
                        <a:pt x="0" y="1070490"/>
                        <a:pt x="0" y="689827"/>
                      </a:cubicBezTo>
                      <a:close/>
                    </a:path>
                  </a:pathLst>
                </a:custGeom>
                <a:solidFill>
                  <a:schemeClr val="bg1">
                    <a:lumMod val="95000"/>
                  </a:schemeClr>
                </a:solidFill>
                <a:ln w="38100" cap="flat">
                  <a:solidFill>
                    <a:schemeClr val="bg1"/>
                  </a:solidFill>
                  <a:bevel/>
                </a:ln>
              </p:spPr>
              <p:txBody>
                <a:bodyPr/>
                <a:lstStyle/>
                <a:p>
                  <a:endParaRPr lang="zh-CN" altLang="en-US">
                    <a:cs typeface="+mn-ea"/>
                    <a:sym typeface="+mn-lt"/>
                  </a:endParaRPr>
                </a:p>
              </p:txBody>
            </p:sp>
          </p:grpSp>
          <p:grpSp>
            <p:nvGrpSpPr>
              <p:cNvPr id="4" name="Doughnut 3"/>
              <p:cNvGrpSpPr/>
              <p:nvPr/>
            </p:nvGrpSpPr>
            <p:grpSpPr>
              <a:xfrm>
                <a:off x="1367118" y="2319400"/>
                <a:ext cx="1970931" cy="1970931"/>
                <a:chOff x="1367118" y="2319400"/>
                <a:chExt cx="1970931" cy="1970931"/>
              </a:xfrm>
              <a:grpFill/>
            </p:grpSpPr>
            <p:sp>
              <p:nvSpPr>
                <p:cNvPr id="5" name="任意多边形 4"/>
                <p:cNvSpPr/>
                <p:nvPr/>
              </p:nvSpPr>
              <p:spPr>
                <a:xfrm>
                  <a:off x="1367118" y="2319400"/>
                  <a:ext cx="1970931" cy="1970931"/>
                </a:xfrm>
                <a:custGeom>
                  <a:avLst/>
                  <a:gdLst/>
                  <a:ahLst/>
                  <a:cxnLst/>
                  <a:rect l="0" t="0" r="0" b="0"/>
                  <a:pathLst>
                    <a:path w="1970931" h="1970931">
                      <a:moveTo>
                        <a:pt x="985469" y="0"/>
                      </a:moveTo>
                      <a:cubicBezTo>
                        <a:pt x="1165037" y="0"/>
                        <a:pt x="1333388" y="48028"/>
                        <a:pt x="1478204" y="132028"/>
                      </a:cubicBezTo>
                      <a:lnTo>
                        <a:pt x="1330380" y="388059"/>
                      </a:lnTo>
                      <a:cubicBezTo>
                        <a:pt x="1228983" y="329253"/>
                        <a:pt x="1111151" y="295642"/>
                        <a:pt x="985469" y="295642"/>
                      </a:cubicBezTo>
                      <a:lnTo>
                        <a:pt x="985469" y="0"/>
                      </a:lnTo>
                      <a:close/>
                    </a:path>
                  </a:pathLst>
                </a:custGeom>
                <a:solidFill>
                  <a:srgbClr val="3B7F96"/>
                </a:solidFill>
                <a:ln w="38100" cap="flat">
                  <a:solidFill>
                    <a:schemeClr val="bg1"/>
                  </a:solidFill>
                  <a:bevel/>
                </a:ln>
              </p:spPr>
              <p:txBody>
                <a:bodyPr/>
                <a:lstStyle/>
                <a:p>
                  <a:endParaRPr lang="zh-CN" altLang="en-US" dirty="0">
                    <a:cs typeface="+mn-ea"/>
                    <a:sym typeface="+mn-lt"/>
                  </a:endParaRPr>
                </a:p>
              </p:txBody>
            </p:sp>
            <p:sp>
              <p:nvSpPr>
                <p:cNvPr id="6" name="任意多边形 5"/>
                <p:cNvSpPr/>
                <p:nvPr/>
              </p:nvSpPr>
              <p:spPr>
                <a:xfrm>
                  <a:off x="1367118" y="2319400"/>
                  <a:ext cx="1970931" cy="1970931"/>
                </a:xfrm>
                <a:custGeom>
                  <a:avLst/>
                  <a:gdLst/>
                  <a:ahLst/>
                  <a:cxnLst/>
                  <a:rect l="0" t="0" r="0" b="0"/>
                  <a:pathLst>
                    <a:path w="1970931" h="1970931">
                      <a:moveTo>
                        <a:pt x="1478200" y="132027"/>
                      </a:moveTo>
                      <a:cubicBezTo>
                        <a:pt x="1627868" y="218455"/>
                        <a:pt x="1752524" y="343118"/>
                        <a:pt x="1838911" y="492735"/>
                      </a:cubicBezTo>
                      <a:lnTo>
                        <a:pt x="1582875" y="640553"/>
                      </a:lnTo>
                      <a:cubicBezTo>
                        <a:pt x="1522378" y="535791"/>
                        <a:pt x="1435114" y="448532"/>
                        <a:pt x="1330383" y="388062"/>
                      </a:cubicBezTo>
                      <a:lnTo>
                        <a:pt x="1478200" y="132027"/>
                      </a:lnTo>
                      <a:close/>
                    </a:path>
                  </a:pathLst>
                </a:custGeom>
                <a:solidFill>
                  <a:srgbClr val="3B7F96"/>
                </a:solidFill>
                <a:ln w="38100" cap="flat">
                  <a:solidFill>
                    <a:schemeClr val="bg1"/>
                  </a:solidFill>
                  <a:bevel/>
                </a:ln>
              </p:spPr>
              <p:txBody>
                <a:bodyPr/>
                <a:lstStyle/>
                <a:p>
                  <a:endParaRPr lang="zh-CN" altLang="en-US" dirty="0">
                    <a:cs typeface="+mn-ea"/>
                    <a:sym typeface="+mn-lt"/>
                  </a:endParaRPr>
                </a:p>
              </p:txBody>
            </p:sp>
            <p:sp>
              <p:nvSpPr>
                <p:cNvPr id="7" name="任意多边形 6"/>
                <p:cNvSpPr/>
                <p:nvPr/>
              </p:nvSpPr>
              <p:spPr>
                <a:xfrm>
                  <a:off x="1367118" y="2319400"/>
                  <a:ext cx="1970931" cy="1970931"/>
                </a:xfrm>
                <a:custGeom>
                  <a:avLst/>
                  <a:gdLst/>
                  <a:ahLst/>
                  <a:cxnLst/>
                  <a:rect l="0" t="0" r="0" b="0"/>
                  <a:pathLst>
                    <a:path w="1970931" h="1970931">
                      <a:moveTo>
                        <a:pt x="1838904" y="492733"/>
                      </a:moveTo>
                      <a:cubicBezTo>
                        <a:pt x="1922923" y="637592"/>
                        <a:pt x="1970938" y="805923"/>
                        <a:pt x="1970938" y="985469"/>
                      </a:cubicBezTo>
                      <a:lnTo>
                        <a:pt x="1675291" y="985469"/>
                      </a:lnTo>
                      <a:cubicBezTo>
                        <a:pt x="1675296" y="859772"/>
                        <a:pt x="1641677" y="741926"/>
                        <a:pt x="1582877" y="640556"/>
                      </a:cubicBezTo>
                      <a:lnTo>
                        <a:pt x="1838904" y="492733"/>
                      </a:lnTo>
                      <a:close/>
                    </a:path>
                  </a:pathLst>
                </a:custGeom>
                <a:solidFill>
                  <a:srgbClr val="3B7F96"/>
                </a:solidFill>
                <a:ln w="38100" cap="flat">
                  <a:solidFill>
                    <a:schemeClr val="bg1"/>
                  </a:solidFill>
                  <a:bevel/>
                </a:ln>
              </p:spPr>
              <p:txBody>
                <a:bodyPr/>
                <a:lstStyle/>
                <a:p>
                  <a:endParaRPr lang="zh-CN" altLang="en-US" dirty="0">
                    <a:cs typeface="+mn-ea"/>
                    <a:sym typeface="+mn-lt"/>
                  </a:endParaRPr>
                </a:p>
              </p:txBody>
            </p:sp>
            <p:sp>
              <p:nvSpPr>
                <p:cNvPr id="8" name="任意多边形 7"/>
                <p:cNvSpPr/>
                <p:nvPr/>
              </p:nvSpPr>
              <p:spPr>
                <a:xfrm>
                  <a:off x="1367118" y="2319400"/>
                  <a:ext cx="1970931" cy="1970931"/>
                </a:xfrm>
                <a:custGeom>
                  <a:avLst/>
                  <a:gdLst/>
                  <a:ahLst/>
                  <a:cxnLst/>
                  <a:rect l="0" t="0" r="0" b="0"/>
                  <a:pathLst>
                    <a:path w="1970931" h="1970931">
                      <a:moveTo>
                        <a:pt x="1970931" y="985469"/>
                      </a:moveTo>
                      <a:cubicBezTo>
                        <a:pt x="1970938" y="1165037"/>
                        <a:pt x="1922911" y="1333388"/>
                        <a:pt x="1838911" y="1478204"/>
                      </a:cubicBezTo>
                      <a:lnTo>
                        <a:pt x="1582875" y="1330380"/>
                      </a:lnTo>
                      <a:cubicBezTo>
                        <a:pt x="1641685" y="1228983"/>
                        <a:pt x="1675296" y="1111151"/>
                        <a:pt x="1675296" y="985469"/>
                      </a:cubicBezTo>
                      <a:lnTo>
                        <a:pt x="1970931" y="985469"/>
                      </a:lnTo>
                      <a:close/>
                    </a:path>
                  </a:pathLst>
                </a:custGeom>
                <a:solidFill>
                  <a:srgbClr val="3B7F96"/>
                </a:solidFill>
                <a:ln w="38100" cap="flat">
                  <a:solidFill>
                    <a:schemeClr val="bg1"/>
                  </a:solidFill>
                  <a:bevel/>
                </a:ln>
              </p:spPr>
              <p:txBody>
                <a:bodyPr/>
                <a:lstStyle/>
                <a:p>
                  <a:endParaRPr lang="zh-CN" altLang="en-US" dirty="0">
                    <a:cs typeface="+mn-ea"/>
                    <a:sym typeface="+mn-lt"/>
                  </a:endParaRPr>
                </a:p>
              </p:txBody>
            </p:sp>
            <p:sp>
              <p:nvSpPr>
                <p:cNvPr id="9" name="任意多边形 8"/>
                <p:cNvSpPr/>
                <p:nvPr/>
              </p:nvSpPr>
              <p:spPr>
                <a:xfrm>
                  <a:off x="1367118" y="2319400"/>
                  <a:ext cx="1970931" cy="1970931"/>
                </a:xfrm>
                <a:custGeom>
                  <a:avLst/>
                  <a:gdLst/>
                  <a:ahLst/>
                  <a:cxnLst/>
                  <a:rect l="0" t="0" r="0" b="0"/>
                  <a:pathLst>
                    <a:path w="1970931" h="1970931">
                      <a:moveTo>
                        <a:pt x="1838904" y="1478200"/>
                      </a:moveTo>
                      <a:cubicBezTo>
                        <a:pt x="1752483" y="1627868"/>
                        <a:pt x="1627821" y="1752524"/>
                        <a:pt x="1478204" y="1838911"/>
                      </a:cubicBezTo>
                      <a:lnTo>
                        <a:pt x="1330380" y="1582875"/>
                      </a:lnTo>
                      <a:cubicBezTo>
                        <a:pt x="1435147" y="1522378"/>
                        <a:pt x="1522406" y="1435114"/>
                        <a:pt x="1582877" y="1330383"/>
                      </a:cubicBezTo>
                      <a:lnTo>
                        <a:pt x="1838904" y="1478200"/>
                      </a:lnTo>
                      <a:close/>
                    </a:path>
                  </a:pathLst>
                </a:custGeom>
                <a:solidFill>
                  <a:srgbClr val="3B7F96"/>
                </a:solidFill>
                <a:ln w="38100" cap="flat">
                  <a:solidFill>
                    <a:schemeClr val="bg1"/>
                  </a:solidFill>
                  <a:bevel/>
                </a:ln>
              </p:spPr>
              <p:txBody>
                <a:bodyPr/>
                <a:lstStyle/>
                <a:p>
                  <a:endParaRPr lang="zh-CN" altLang="en-US" dirty="0">
                    <a:cs typeface="+mn-ea"/>
                    <a:sym typeface="+mn-lt"/>
                  </a:endParaRPr>
                </a:p>
              </p:txBody>
            </p:sp>
            <p:sp>
              <p:nvSpPr>
                <p:cNvPr id="10" name="任意多边形 9"/>
                <p:cNvSpPr/>
                <p:nvPr/>
              </p:nvSpPr>
              <p:spPr>
                <a:xfrm>
                  <a:off x="1367118" y="2319400"/>
                  <a:ext cx="1970931" cy="1970931"/>
                </a:xfrm>
                <a:custGeom>
                  <a:avLst/>
                  <a:gdLst/>
                  <a:ahLst/>
                  <a:cxnLst/>
                  <a:rect l="0" t="0" r="0" b="0"/>
                  <a:pathLst>
                    <a:path w="1970931" h="1970931">
                      <a:moveTo>
                        <a:pt x="1478200" y="1838904"/>
                      </a:moveTo>
                      <a:cubicBezTo>
                        <a:pt x="1333347" y="1922923"/>
                        <a:pt x="1165015" y="1970938"/>
                        <a:pt x="985469" y="1970938"/>
                      </a:cubicBezTo>
                      <a:lnTo>
                        <a:pt x="985469" y="1675291"/>
                      </a:lnTo>
                      <a:cubicBezTo>
                        <a:pt x="1111167" y="1675296"/>
                        <a:pt x="1229012" y="1641677"/>
                        <a:pt x="1330383" y="1582877"/>
                      </a:cubicBezTo>
                      <a:lnTo>
                        <a:pt x="1478200" y="1838904"/>
                      </a:lnTo>
                      <a:close/>
                    </a:path>
                  </a:pathLst>
                </a:custGeom>
                <a:solidFill>
                  <a:srgbClr val="3B7F96"/>
                </a:solidFill>
                <a:ln w="38100" cap="flat">
                  <a:solidFill>
                    <a:schemeClr val="bg1"/>
                  </a:solidFill>
                  <a:bevel/>
                </a:ln>
              </p:spPr>
              <p:txBody>
                <a:bodyPr/>
                <a:lstStyle/>
                <a:p>
                  <a:endParaRPr lang="zh-CN" altLang="en-US" dirty="0">
                    <a:cs typeface="+mn-ea"/>
                    <a:sym typeface="+mn-lt"/>
                  </a:endParaRPr>
                </a:p>
              </p:txBody>
            </p:sp>
            <p:sp>
              <p:nvSpPr>
                <p:cNvPr id="11" name="任意多边形 10"/>
                <p:cNvSpPr/>
                <p:nvPr/>
              </p:nvSpPr>
              <p:spPr>
                <a:xfrm>
                  <a:off x="1367118" y="2319400"/>
                  <a:ext cx="1970931" cy="1970931"/>
                </a:xfrm>
                <a:custGeom>
                  <a:avLst/>
                  <a:gdLst/>
                  <a:ahLst/>
                  <a:cxnLst/>
                  <a:rect l="0" t="0" r="0" b="0"/>
                  <a:pathLst>
                    <a:path w="1970931" h="1970931">
                      <a:moveTo>
                        <a:pt x="985469" y="1970931"/>
                      </a:moveTo>
                      <a:cubicBezTo>
                        <a:pt x="805901" y="1970938"/>
                        <a:pt x="637550" y="1922911"/>
                        <a:pt x="492735" y="1838911"/>
                      </a:cubicBezTo>
                      <a:lnTo>
                        <a:pt x="640553" y="1582875"/>
                      </a:lnTo>
                      <a:cubicBezTo>
                        <a:pt x="741955" y="1641685"/>
                        <a:pt x="859787" y="1675296"/>
                        <a:pt x="985469" y="1675296"/>
                      </a:cubicBezTo>
                      <a:lnTo>
                        <a:pt x="985469" y="1970931"/>
                      </a:lnTo>
                      <a:close/>
                    </a:path>
                  </a:pathLst>
                </a:custGeom>
                <a:solidFill>
                  <a:srgbClr val="3B7F96"/>
                </a:solidFill>
                <a:ln w="38100" cap="flat">
                  <a:solidFill>
                    <a:schemeClr val="bg1"/>
                  </a:solidFill>
                  <a:bevel/>
                </a:ln>
              </p:spPr>
              <p:txBody>
                <a:bodyPr/>
                <a:lstStyle/>
                <a:p>
                  <a:endParaRPr lang="zh-CN" altLang="en-US" dirty="0">
                    <a:cs typeface="+mn-ea"/>
                    <a:sym typeface="+mn-lt"/>
                  </a:endParaRPr>
                </a:p>
              </p:txBody>
            </p:sp>
            <p:sp>
              <p:nvSpPr>
                <p:cNvPr id="12" name="任意多边形 11"/>
                <p:cNvSpPr/>
                <p:nvPr/>
              </p:nvSpPr>
              <p:spPr>
                <a:xfrm>
                  <a:off x="1367118" y="2319400"/>
                  <a:ext cx="1970931" cy="1970931"/>
                </a:xfrm>
                <a:custGeom>
                  <a:avLst/>
                  <a:gdLst/>
                  <a:ahLst/>
                  <a:cxnLst/>
                  <a:rect l="0" t="0" r="0" b="0"/>
                  <a:pathLst>
                    <a:path w="1970931" h="1970931">
                      <a:moveTo>
                        <a:pt x="492733" y="1838904"/>
                      </a:moveTo>
                      <a:cubicBezTo>
                        <a:pt x="343070" y="1752483"/>
                        <a:pt x="218415" y="1627821"/>
                        <a:pt x="132028" y="1478204"/>
                      </a:cubicBezTo>
                      <a:lnTo>
                        <a:pt x="388059" y="1330380"/>
                      </a:lnTo>
                      <a:cubicBezTo>
                        <a:pt x="448560" y="1435147"/>
                        <a:pt x="535824" y="1522406"/>
                        <a:pt x="640556" y="1582877"/>
                      </a:cubicBezTo>
                      <a:lnTo>
                        <a:pt x="492733" y="1838904"/>
                      </a:lnTo>
                      <a:close/>
                    </a:path>
                  </a:pathLst>
                </a:custGeom>
                <a:solidFill>
                  <a:srgbClr val="3B7F96"/>
                </a:solidFill>
                <a:ln w="38100" cap="flat">
                  <a:solidFill>
                    <a:schemeClr val="bg1"/>
                  </a:solidFill>
                  <a:bevel/>
                </a:ln>
              </p:spPr>
              <p:txBody>
                <a:bodyPr/>
                <a:lstStyle/>
                <a:p>
                  <a:endParaRPr lang="zh-CN" altLang="en-US" dirty="0">
                    <a:cs typeface="+mn-ea"/>
                    <a:sym typeface="+mn-lt"/>
                  </a:endParaRPr>
                </a:p>
              </p:txBody>
            </p:sp>
          </p:grpSp>
        </p:grpSp>
        <p:sp>
          <p:nvSpPr>
            <p:cNvPr id="46" name="文本框 45"/>
            <p:cNvSpPr txBox="1"/>
            <p:nvPr/>
          </p:nvSpPr>
          <p:spPr>
            <a:xfrm>
              <a:off x="1835028" y="2869861"/>
              <a:ext cx="2133781" cy="646331"/>
            </a:xfrm>
            <a:prstGeom prst="rect">
              <a:avLst/>
            </a:prstGeom>
            <a:noFill/>
          </p:spPr>
          <p:txBody>
            <a:bodyPr wrap="square" rtlCol="0">
              <a:spAutoFit/>
              <a:scene3d>
                <a:camera prst="orthographicFront"/>
                <a:lightRig rig="threePt" dir="t"/>
              </a:scene3d>
              <a:sp3d contourW="12700"/>
            </a:bodyPr>
            <a:lstStyle/>
            <a:p>
              <a:pPr algn="ctr"/>
              <a:r>
                <a:rPr lang="en-US" altLang="zh-CN" sz="3600" dirty="0">
                  <a:solidFill>
                    <a:schemeClr val="tx1">
                      <a:lumMod val="75000"/>
                      <a:lumOff val="25000"/>
                    </a:schemeClr>
                  </a:solidFill>
                  <a:cs typeface="+mn-ea"/>
                  <a:sym typeface="+mn-lt"/>
                </a:rPr>
                <a:t>70%</a:t>
              </a:r>
              <a:endParaRPr lang="zh-CN" altLang="en-US" sz="3600" dirty="0">
                <a:solidFill>
                  <a:schemeClr val="tx1">
                    <a:lumMod val="75000"/>
                    <a:lumOff val="25000"/>
                  </a:schemeClr>
                </a:solidFill>
                <a:cs typeface="+mn-ea"/>
                <a:sym typeface="+mn-lt"/>
              </a:endParaRPr>
            </a:p>
          </p:txBody>
        </p:sp>
      </p:grpSp>
      <p:grpSp>
        <p:nvGrpSpPr>
          <p:cNvPr id="50" name="组合 49"/>
          <p:cNvGrpSpPr/>
          <p:nvPr/>
        </p:nvGrpSpPr>
        <p:grpSpPr>
          <a:xfrm>
            <a:off x="4854687" y="1912538"/>
            <a:ext cx="2487188" cy="2487198"/>
            <a:chOff x="4854687" y="1912538"/>
            <a:chExt cx="2487188" cy="2487198"/>
          </a:xfrm>
        </p:grpSpPr>
        <p:grpSp>
          <p:nvGrpSpPr>
            <p:cNvPr id="25" name="组合 24"/>
            <p:cNvGrpSpPr/>
            <p:nvPr/>
          </p:nvGrpSpPr>
          <p:grpSpPr>
            <a:xfrm>
              <a:off x="4854687" y="1912538"/>
              <a:ext cx="2487188" cy="2487198"/>
              <a:chOff x="3582731" y="2319400"/>
              <a:chExt cx="1970938" cy="1970946"/>
            </a:xfrm>
            <a:solidFill>
              <a:schemeClr val="accent2"/>
            </a:solidFill>
          </p:grpSpPr>
          <p:grpSp>
            <p:nvGrpSpPr>
              <p:cNvPr id="26" name="组合 25"/>
              <p:cNvGrpSpPr/>
              <p:nvPr/>
            </p:nvGrpSpPr>
            <p:grpSpPr>
              <a:xfrm>
                <a:off x="3582731" y="2319400"/>
                <a:ext cx="1970938" cy="1970938"/>
                <a:chOff x="3582731" y="2319400"/>
                <a:chExt cx="1970938" cy="1970938"/>
              </a:xfrm>
              <a:grpFill/>
            </p:grpSpPr>
            <p:sp>
              <p:nvSpPr>
                <p:cNvPr id="34" name="任意多边形 33"/>
                <p:cNvSpPr/>
                <p:nvPr/>
              </p:nvSpPr>
              <p:spPr>
                <a:xfrm>
                  <a:off x="3582731" y="2319400"/>
                  <a:ext cx="1970931" cy="1970931"/>
                </a:xfrm>
                <a:custGeom>
                  <a:avLst/>
                  <a:gdLst/>
                  <a:ahLst/>
                  <a:cxnLst/>
                  <a:rect l="0" t="0" r="0" b="0"/>
                  <a:pathLst>
                    <a:path w="1970931" h="1970931">
                      <a:moveTo>
                        <a:pt x="0" y="985469"/>
                      </a:moveTo>
                      <a:cubicBezTo>
                        <a:pt x="0" y="440114"/>
                        <a:pt x="440817" y="0"/>
                        <a:pt x="985469" y="0"/>
                      </a:cubicBezTo>
                      <a:cubicBezTo>
                        <a:pt x="1528375" y="0"/>
                        <a:pt x="1970931" y="440114"/>
                        <a:pt x="1970931" y="985469"/>
                      </a:cubicBezTo>
                      <a:cubicBezTo>
                        <a:pt x="1970931" y="1529272"/>
                        <a:pt x="1528375" y="1970931"/>
                        <a:pt x="985469" y="1970931"/>
                      </a:cubicBezTo>
                      <a:cubicBezTo>
                        <a:pt x="440817" y="1970931"/>
                        <a:pt x="0" y="1529272"/>
                        <a:pt x="0" y="985469"/>
                      </a:cubicBezTo>
                      <a:close/>
                    </a:path>
                  </a:pathLst>
                </a:custGeom>
                <a:grpFill/>
                <a:ln w="38100" cap="flat">
                  <a:solidFill>
                    <a:schemeClr val="bg1"/>
                  </a:solidFill>
                  <a:bevel/>
                </a:ln>
              </p:spPr>
              <p:txBody>
                <a:bodyPr/>
                <a:lstStyle/>
                <a:p>
                  <a:endParaRPr lang="zh-CN" altLang="en-US">
                    <a:cs typeface="+mn-ea"/>
                    <a:sym typeface="+mn-lt"/>
                  </a:endParaRPr>
                </a:p>
              </p:txBody>
            </p:sp>
            <p:sp>
              <p:nvSpPr>
                <p:cNvPr id="35" name="任意多边形 34"/>
                <p:cNvSpPr/>
                <p:nvPr/>
              </p:nvSpPr>
              <p:spPr>
                <a:xfrm>
                  <a:off x="3582731" y="2319400"/>
                  <a:ext cx="1970931" cy="1970931"/>
                </a:xfrm>
                <a:custGeom>
                  <a:avLst/>
                  <a:gdLst/>
                  <a:ahLst/>
                  <a:cxnLst/>
                  <a:rect l="0" t="0" r="0" b="0"/>
                  <a:pathLst>
                    <a:path w="1970931" h="1970931">
                      <a:moveTo>
                        <a:pt x="0" y="985469"/>
                      </a:moveTo>
                      <a:cubicBezTo>
                        <a:pt x="0" y="440114"/>
                        <a:pt x="440817" y="0"/>
                        <a:pt x="985469" y="0"/>
                      </a:cubicBezTo>
                      <a:cubicBezTo>
                        <a:pt x="1528375" y="0"/>
                        <a:pt x="1970931" y="440114"/>
                        <a:pt x="1970931" y="985469"/>
                      </a:cubicBezTo>
                      <a:cubicBezTo>
                        <a:pt x="1970931" y="1529272"/>
                        <a:pt x="1528375" y="1970931"/>
                        <a:pt x="985469" y="1970931"/>
                      </a:cubicBezTo>
                      <a:cubicBezTo>
                        <a:pt x="440817" y="1970931"/>
                        <a:pt x="0" y="1529272"/>
                        <a:pt x="0" y="985469"/>
                      </a:cubicBezTo>
                      <a:close/>
                    </a:path>
                  </a:pathLst>
                </a:custGeom>
                <a:solidFill>
                  <a:schemeClr val="tx1">
                    <a:lumMod val="65000"/>
                    <a:lumOff val="35000"/>
                  </a:schemeClr>
                </a:solidFill>
                <a:ln w="38100" cap="flat">
                  <a:solidFill>
                    <a:schemeClr val="bg1"/>
                  </a:solidFill>
                  <a:bevel/>
                </a:ln>
              </p:spPr>
              <p:txBody>
                <a:bodyPr/>
                <a:lstStyle/>
                <a:p>
                  <a:endParaRPr lang="zh-CN" altLang="en-US">
                    <a:cs typeface="+mn-ea"/>
                    <a:sym typeface="+mn-lt"/>
                  </a:endParaRPr>
                </a:p>
              </p:txBody>
            </p:sp>
            <p:sp>
              <p:nvSpPr>
                <p:cNvPr id="36" name="任意多边形 35"/>
                <p:cNvSpPr/>
                <p:nvPr/>
              </p:nvSpPr>
              <p:spPr>
                <a:xfrm>
                  <a:off x="3878373" y="2615042"/>
                  <a:ext cx="1379651" cy="1379651"/>
                </a:xfrm>
                <a:custGeom>
                  <a:avLst/>
                  <a:gdLst/>
                  <a:ahLst/>
                  <a:cxnLst/>
                  <a:rect l="0" t="0" r="0" b="0"/>
                  <a:pathLst>
                    <a:path w="1379651" h="1379651">
                      <a:moveTo>
                        <a:pt x="0" y="689827"/>
                      </a:moveTo>
                      <a:cubicBezTo>
                        <a:pt x="0" y="308080"/>
                        <a:pt x="308572" y="0"/>
                        <a:pt x="689827" y="0"/>
                      </a:cubicBezTo>
                      <a:cubicBezTo>
                        <a:pt x="1069860" y="0"/>
                        <a:pt x="1379651" y="308080"/>
                        <a:pt x="1379651" y="689827"/>
                      </a:cubicBezTo>
                      <a:cubicBezTo>
                        <a:pt x="1379651" y="1070490"/>
                        <a:pt x="1069860" y="1379651"/>
                        <a:pt x="689827" y="1379651"/>
                      </a:cubicBezTo>
                      <a:cubicBezTo>
                        <a:pt x="308572" y="1379651"/>
                        <a:pt x="0" y="1070490"/>
                        <a:pt x="0" y="689827"/>
                      </a:cubicBezTo>
                      <a:close/>
                    </a:path>
                  </a:pathLst>
                </a:custGeom>
                <a:solidFill>
                  <a:schemeClr val="bg1">
                    <a:lumMod val="95000"/>
                  </a:schemeClr>
                </a:solidFill>
                <a:ln w="38100" cap="flat">
                  <a:solidFill>
                    <a:schemeClr val="bg1"/>
                  </a:solidFill>
                  <a:bevel/>
                </a:ln>
              </p:spPr>
              <p:txBody>
                <a:bodyPr/>
                <a:lstStyle/>
                <a:p>
                  <a:endParaRPr lang="zh-CN" altLang="en-US">
                    <a:cs typeface="+mn-ea"/>
                    <a:sym typeface="+mn-lt"/>
                  </a:endParaRPr>
                </a:p>
              </p:txBody>
            </p:sp>
          </p:grpSp>
          <p:grpSp>
            <p:nvGrpSpPr>
              <p:cNvPr id="27" name="组合 26"/>
              <p:cNvGrpSpPr/>
              <p:nvPr/>
            </p:nvGrpSpPr>
            <p:grpSpPr>
              <a:xfrm>
                <a:off x="3582731" y="2319400"/>
                <a:ext cx="1970938" cy="1970938"/>
                <a:chOff x="3582731" y="2319400"/>
                <a:chExt cx="1970938" cy="1970938"/>
              </a:xfrm>
              <a:grpFill/>
            </p:grpSpPr>
            <p:sp>
              <p:nvSpPr>
                <p:cNvPr id="28" name="任意多边形 27"/>
                <p:cNvSpPr/>
                <p:nvPr/>
              </p:nvSpPr>
              <p:spPr>
                <a:xfrm>
                  <a:off x="3582735" y="2319404"/>
                  <a:ext cx="1970938" cy="1970938"/>
                </a:xfrm>
                <a:custGeom>
                  <a:avLst/>
                  <a:gdLst/>
                  <a:ahLst/>
                  <a:cxnLst/>
                  <a:rect l="0" t="0" r="0" b="0"/>
                  <a:pathLst>
                    <a:path w="1970938" h="1970938">
                      <a:moveTo>
                        <a:pt x="1478200" y="132028"/>
                      </a:moveTo>
                      <a:cubicBezTo>
                        <a:pt x="1627868" y="218455"/>
                        <a:pt x="1752524" y="343118"/>
                        <a:pt x="1838911" y="492735"/>
                      </a:cubicBezTo>
                      <a:lnTo>
                        <a:pt x="1582875" y="640553"/>
                      </a:lnTo>
                      <a:cubicBezTo>
                        <a:pt x="1522378" y="535791"/>
                        <a:pt x="1435114" y="448532"/>
                        <a:pt x="1330383" y="388062"/>
                      </a:cubicBezTo>
                      <a:lnTo>
                        <a:pt x="1478200" y="132028"/>
                      </a:lnTo>
                      <a:close/>
                    </a:path>
                  </a:pathLst>
                </a:custGeom>
                <a:solidFill>
                  <a:srgbClr val="FF6F41"/>
                </a:solidFill>
                <a:ln w="38100" cap="flat">
                  <a:solidFill>
                    <a:schemeClr val="bg1"/>
                  </a:solidFill>
                  <a:bevel/>
                </a:ln>
              </p:spPr>
              <p:txBody>
                <a:bodyPr/>
                <a:lstStyle/>
                <a:p>
                  <a:endParaRPr lang="zh-CN" altLang="en-US" dirty="0">
                    <a:cs typeface="+mn-ea"/>
                    <a:sym typeface="+mn-lt"/>
                  </a:endParaRPr>
                </a:p>
              </p:txBody>
            </p:sp>
            <p:sp>
              <p:nvSpPr>
                <p:cNvPr id="29" name="任意多边形 28"/>
                <p:cNvSpPr/>
                <p:nvPr/>
              </p:nvSpPr>
              <p:spPr>
                <a:xfrm>
                  <a:off x="3582735" y="2319404"/>
                  <a:ext cx="1970938" cy="1970938"/>
                </a:xfrm>
                <a:custGeom>
                  <a:avLst/>
                  <a:gdLst/>
                  <a:ahLst/>
                  <a:cxnLst/>
                  <a:rect l="0" t="0" r="0" b="0"/>
                  <a:pathLst>
                    <a:path w="1970938" h="1970938">
                      <a:moveTo>
                        <a:pt x="1838911" y="492735"/>
                      </a:moveTo>
                      <a:cubicBezTo>
                        <a:pt x="1922923" y="637592"/>
                        <a:pt x="1970938" y="805923"/>
                        <a:pt x="1970938" y="985469"/>
                      </a:cubicBezTo>
                      <a:lnTo>
                        <a:pt x="1675291" y="985469"/>
                      </a:lnTo>
                      <a:cubicBezTo>
                        <a:pt x="1675296" y="859772"/>
                        <a:pt x="1641677" y="741926"/>
                        <a:pt x="1582877" y="640556"/>
                      </a:cubicBezTo>
                      <a:lnTo>
                        <a:pt x="1838911" y="492735"/>
                      </a:lnTo>
                      <a:close/>
                    </a:path>
                  </a:pathLst>
                </a:custGeom>
                <a:solidFill>
                  <a:srgbClr val="FF6F41"/>
                </a:solidFill>
                <a:ln w="38100" cap="flat">
                  <a:solidFill>
                    <a:schemeClr val="bg1"/>
                  </a:solidFill>
                  <a:bevel/>
                </a:ln>
              </p:spPr>
              <p:txBody>
                <a:bodyPr/>
                <a:lstStyle/>
                <a:p>
                  <a:endParaRPr lang="zh-CN" altLang="en-US" dirty="0">
                    <a:cs typeface="+mn-ea"/>
                    <a:sym typeface="+mn-lt"/>
                  </a:endParaRPr>
                </a:p>
              </p:txBody>
            </p:sp>
            <p:sp>
              <p:nvSpPr>
                <p:cNvPr id="30" name="任意多边形 29"/>
                <p:cNvSpPr/>
                <p:nvPr/>
              </p:nvSpPr>
              <p:spPr>
                <a:xfrm>
                  <a:off x="3582735" y="2319404"/>
                  <a:ext cx="1970938" cy="1970938"/>
                </a:xfrm>
                <a:custGeom>
                  <a:avLst/>
                  <a:gdLst/>
                  <a:ahLst/>
                  <a:cxnLst/>
                  <a:rect l="0" t="0" r="0" b="0"/>
                  <a:pathLst>
                    <a:path w="1970938" h="1970938">
                      <a:moveTo>
                        <a:pt x="1970938" y="985469"/>
                      </a:moveTo>
                      <a:cubicBezTo>
                        <a:pt x="1970938" y="1165037"/>
                        <a:pt x="1922911" y="1333388"/>
                        <a:pt x="1838911" y="1478204"/>
                      </a:cubicBezTo>
                      <a:lnTo>
                        <a:pt x="1582875" y="1330380"/>
                      </a:lnTo>
                      <a:cubicBezTo>
                        <a:pt x="1641685" y="1228983"/>
                        <a:pt x="1675296" y="1111151"/>
                        <a:pt x="1675296" y="985469"/>
                      </a:cubicBezTo>
                      <a:lnTo>
                        <a:pt x="1970938" y="985469"/>
                      </a:lnTo>
                      <a:close/>
                    </a:path>
                  </a:pathLst>
                </a:custGeom>
                <a:solidFill>
                  <a:srgbClr val="FF6F41"/>
                </a:solidFill>
                <a:ln w="38100" cap="flat">
                  <a:solidFill>
                    <a:schemeClr val="bg1"/>
                  </a:solidFill>
                  <a:bevel/>
                </a:ln>
              </p:spPr>
              <p:txBody>
                <a:bodyPr/>
                <a:lstStyle/>
                <a:p>
                  <a:endParaRPr lang="zh-CN" altLang="en-US" dirty="0">
                    <a:cs typeface="+mn-ea"/>
                    <a:sym typeface="+mn-lt"/>
                  </a:endParaRPr>
                </a:p>
              </p:txBody>
            </p:sp>
            <p:sp>
              <p:nvSpPr>
                <p:cNvPr id="31" name="任意多边形 30"/>
                <p:cNvSpPr/>
                <p:nvPr/>
              </p:nvSpPr>
              <p:spPr>
                <a:xfrm>
                  <a:off x="3582735" y="2319404"/>
                  <a:ext cx="1970938" cy="1970938"/>
                </a:xfrm>
                <a:custGeom>
                  <a:avLst/>
                  <a:gdLst/>
                  <a:ahLst/>
                  <a:cxnLst/>
                  <a:rect l="0" t="0" r="0" b="0"/>
                  <a:pathLst>
                    <a:path w="1970938" h="1970938">
                      <a:moveTo>
                        <a:pt x="1838911" y="1478200"/>
                      </a:moveTo>
                      <a:cubicBezTo>
                        <a:pt x="1752483" y="1627868"/>
                        <a:pt x="1627821" y="1752524"/>
                        <a:pt x="1478204" y="1838911"/>
                      </a:cubicBezTo>
                      <a:lnTo>
                        <a:pt x="1330380" y="1582875"/>
                      </a:lnTo>
                      <a:cubicBezTo>
                        <a:pt x="1435147" y="1522378"/>
                        <a:pt x="1522406" y="1435114"/>
                        <a:pt x="1582877" y="1330383"/>
                      </a:cubicBezTo>
                      <a:lnTo>
                        <a:pt x="1838911" y="1478200"/>
                      </a:lnTo>
                      <a:close/>
                    </a:path>
                  </a:pathLst>
                </a:custGeom>
                <a:solidFill>
                  <a:srgbClr val="FF6F41"/>
                </a:solidFill>
                <a:ln w="38100" cap="flat">
                  <a:solidFill>
                    <a:schemeClr val="bg1"/>
                  </a:solidFill>
                  <a:bevel/>
                </a:ln>
              </p:spPr>
              <p:txBody>
                <a:bodyPr/>
                <a:lstStyle/>
                <a:p>
                  <a:endParaRPr lang="zh-CN" altLang="en-US" dirty="0">
                    <a:cs typeface="+mn-ea"/>
                    <a:sym typeface="+mn-lt"/>
                  </a:endParaRPr>
                </a:p>
              </p:txBody>
            </p:sp>
            <p:sp>
              <p:nvSpPr>
                <p:cNvPr id="32" name="任意多边形 31"/>
                <p:cNvSpPr/>
                <p:nvPr/>
              </p:nvSpPr>
              <p:spPr>
                <a:xfrm>
                  <a:off x="3582735" y="2319404"/>
                  <a:ext cx="1970938" cy="1970938"/>
                </a:xfrm>
                <a:custGeom>
                  <a:avLst/>
                  <a:gdLst/>
                  <a:ahLst/>
                  <a:cxnLst/>
                  <a:rect l="0" t="0" r="0" b="0"/>
                  <a:pathLst>
                    <a:path w="1970938" h="1970938">
                      <a:moveTo>
                        <a:pt x="1478200" y="1838911"/>
                      </a:moveTo>
                      <a:cubicBezTo>
                        <a:pt x="1333347" y="1922923"/>
                        <a:pt x="1165015" y="1970938"/>
                        <a:pt x="985469" y="1970938"/>
                      </a:cubicBezTo>
                      <a:lnTo>
                        <a:pt x="985469" y="1675291"/>
                      </a:lnTo>
                      <a:cubicBezTo>
                        <a:pt x="1111167" y="1675296"/>
                        <a:pt x="1229012" y="1641677"/>
                        <a:pt x="1330383" y="1582877"/>
                      </a:cubicBezTo>
                      <a:lnTo>
                        <a:pt x="1478200" y="1838911"/>
                      </a:lnTo>
                      <a:close/>
                    </a:path>
                  </a:pathLst>
                </a:custGeom>
                <a:solidFill>
                  <a:srgbClr val="FF6F41"/>
                </a:solidFill>
                <a:ln w="38100" cap="flat">
                  <a:solidFill>
                    <a:schemeClr val="bg1"/>
                  </a:solidFill>
                  <a:bevel/>
                </a:ln>
              </p:spPr>
              <p:txBody>
                <a:bodyPr/>
                <a:lstStyle/>
                <a:p>
                  <a:endParaRPr lang="zh-CN" altLang="en-US" dirty="0">
                    <a:cs typeface="+mn-ea"/>
                    <a:sym typeface="+mn-lt"/>
                  </a:endParaRPr>
                </a:p>
              </p:txBody>
            </p:sp>
            <p:sp>
              <p:nvSpPr>
                <p:cNvPr id="33" name="任意多边形 32"/>
                <p:cNvSpPr/>
                <p:nvPr/>
              </p:nvSpPr>
              <p:spPr>
                <a:xfrm>
                  <a:off x="3582735" y="2319404"/>
                  <a:ext cx="1970938" cy="1970938"/>
                </a:xfrm>
                <a:custGeom>
                  <a:avLst/>
                  <a:gdLst/>
                  <a:ahLst/>
                  <a:cxnLst/>
                  <a:rect l="0" t="0" r="0" b="0"/>
                  <a:pathLst>
                    <a:path w="1970938" h="1970938">
                      <a:moveTo>
                        <a:pt x="985469" y="1970938"/>
                      </a:moveTo>
                      <a:cubicBezTo>
                        <a:pt x="805901" y="1970938"/>
                        <a:pt x="637550" y="1922911"/>
                        <a:pt x="492735" y="1838911"/>
                      </a:cubicBezTo>
                      <a:lnTo>
                        <a:pt x="640553" y="1582875"/>
                      </a:lnTo>
                      <a:cubicBezTo>
                        <a:pt x="741955" y="1641685"/>
                        <a:pt x="859787" y="1675296"/>
                        <a:pt x="985469" y="1675296"/>
                      </a:cubicBezTo>
                      <a:lnTo>
                        <a:pt x="985469" y="1970938"/>
                      </a:lnTo>
                      <a:close/>
                    </a:path>
                  </a:pathLst>
                </a:custGeom>
                <a:solidFill>
                  <a:srgbClr val="FF6F41"/>
                </a:solidFill>
                <a:ln w="38100" cap="flat">
                  <a:solidFill>
                    <a:schemeClr val="bg1"/>
                  </a:solidFill>
                  <a:bevel/>
                </a:ln>
              </p:spPr>
              <p:txBody>
                <a:bodyPr/>
                <a:lstStyle/>
                <a:p>
                  <a:endParaRPr lang="zh-CN" altLang="en-US" dirty="0">
                    <a:cs typeface="+mn-ea"/>
                    <a:sym typeface="+mn-lt"/>
                  </a:endParaRPr>
                </a:p>
              </p:txBody>
            </p:sp>
          </p:grpSp>
        </p:grpSp>
        <p:sp>
          <p:nvSpPr>
            <p:cNvPr id="47" name="文本框 46"/>
            <p:cNvSpPr txBox="1"/>
            <p:nvPr/>
          </p:nvSpPr>
          <p:spPr>
            <a:xfrm>
              <a:off x="4997720" y="2869861"/>
              <a:ext cx="2133781" cy="646331"/>
            </a:xfrm>
            <a:prstGeom prst="rect">
              <a:avLst/>
            </a:prstGeom>
            <a:noFill/>
          </p:spPr>
          <p:txBody>
            <a:bodyPr wrap="square" rtlCol="0">
              <a:spAutoFit/>
              <a:scene3d>
                <a:camera prst="orthographicFront"/>
                <a:lightRig rig="threePt" dir="t"/>
              </a:scene3d>
              <a:sp3d contourW="12700"/>
            </a:bodyPr>
            <a:lstStyle/>
            <a:p>
              <a:pPr algn="ctr"/>
              <a:r>
                <a:rPr lang="en-US" altLang="zh-CN" sz="3600" dirty="0">
                  <a:solidFill>
                    <a:schemeClr val="tx1">
                      <a:lumMod val="75000"/>
                      <a:lumOff val="25000"/>
                    </a:schemeClr>
                  </a:solidFill>
                  <a:cs typeface="+mn-ea"/>
                  <a:sym typeface="+mn-lt"/>
                </a:rPr>
                <a:t>60%</a:t>
              </a:r>
              <a:endParaRPr lang="zh-CN" altLang="en-US" sz="3600" dirty="0">
                <a:solidFill>
                  <a:schemeClr val="tx1">
                    <a:lumMod val="75000"/>
                    <a:lumOff val="25000"/>
                  </a:schemeClr>
                </a:solidFill>
                <a:cs typeface="+mn-ea"/>
                <a:sym typeface="+mn-lt"/>
              </a:endParaRPr>
            </a:p>
          </p:txBody>
        </p:sp>
      </p:grpSp>
      <p:grpSp>
        <p:nvGrpSpPr>
          <p:cNvPr id="51" name="组合 50"/>
          <p:cNvGrpSpPr/>
          <p:nvPr/>
        </p:nvGrpSpPr>
        <p:grpSpPr>
          <a:xfrm>
            <a:off x="8051054" y="1912538"/>
            <a:ext cx="2487180" cy="2487198"/>
            <a:chOff x="8051054" y="1912538"/>
            <a:chExt cx="2487180" cy="2487198"/>
          </a:xfrm>
        </p:grpSpPr>
        <p:grpSp>
          <p:nvGrpSpPr>
            <p:cNvPr id="15" name="组合 14"/>
            <p:cNvGrpSpPr/>
            <p:nvPr/>
          </p:nvGrpSpPr>
          <p:grpSpPr>
            <a:xfrm>
              <a:off x="8051054" y="1912538"/>
              <a:ext cx="2487180" cy="2487198"/>
              <a:chOff x="5798351" y="2319400"/>
              <a:chExt cx="1970931" cy="1970946"/>
            </a:xfrm>
            <a:solidFill>
              <a:schemeClr val="accent3"/>
            </a:solidFill>
          </p:grpSpPr>
          <p:grpSp>
            <p:nvGrpSpPr>
              <p:cNvPr id="16" name="组合 15"/>
              <p:cNvGrpSpPr/>
              <p:nvPr/>
            </p:nvGrpSpPr>
            <p:grpSpPr>
              <a:xfrm>
                <a:off x="5798351" y="2319400"/>
                <a:ext cx="1970931" cy="1970931"/>
                <a:chOff x="5798351" y="2319400"/>
                <a:chExt cx="1970931" cy="1970931"/>
              </a:xfrm>
              <a:grpFill/>
            </p:grpSpPr>
            <p:sp>
              <p:nvSpPr>
                <p:cNvPr id="23" name="任意多边形 22"/>
                <p:cNvSpPr/>
                <p:nvPr/>
              </p:nvSpPr>
              <p:spPr>
                <a:xfrm>
                  <a:off x="5798351" y="2319400"/>
                  <a:ext cx="1970931" cy="1970931"/>
                </a:xfrm>
                <a:custGeom>
                  <a:avLst/>
                  <a:gdLst/>
                  <a:ahLst/>
                  <a:cxnLst/>
                  <a:rect l="0" t="0" r="0" b="0"/>
                  <a:pathLst>
                    <a:path w="1970931" h="1970931">
                      <a:moveTo>
                        <a:pt x="0" y="985469"/>
                      </a:moveTo>
                      <a:cubicBezTo>
                        <a:pt x="0" y="440114"/>
                        <a:pt x="440817" y="0"/>
                        <a:pt x="985469" y="0"/>
                      </a:cubicBezTo>
                      <a:cubicBezTo>
                        <a:pt x="1528375" y="0"/>
                        <a:pt x="1970931" y="440114"/>
                        <a:pt x="1970931" y="985469"/>
                      </a:cubicBezTo>
                      <a:cubicBezTo>
                        <a:pt x="1970931" y="1529272"/>
                        <a:pt x="1528375" y="1970931"/>
                        <a:pt x="985469" y="1970931"/>
                      </a:cubicBezTo>
                      <a:cubicBezTo>
                        <a:pt x="440817" y="1970931"/>
                        <a:pt x="0" y="1529272"/>
                        <a:pt x="0" y="985469"/>
                      </a:cubicBezTo>
                      <a:close/>
                    </a:path>
                  </a:pathLst>
                </a:custGeom>
                <a:solidFill>
                  <a:schemeClr val="tx1">
                    <a:lumMod val="65000"/>
                    <a:lumOff val="35000"/>
                  </a:schemeClr>
                </a:solidFill>
                <a:ln w="38100" cap="flat">
                  <a:solidFill>
                    <a:schemeClr val="bg1"/>
                  </a:solidFill>
                  <a:bevel/>
                </a:ln>
              </p:spPr>
              <p:txBody>
                <a:bodyPr/>
                <a:lstStyle/>
                <a:p>
                  <a:endParaRPr lang="zh-CN" altLang="en-US">
                    <a:cs typeface="+mn-ea"/>
                    <a:sym typeface="+mn-lt"/>
                  </a:endParaRPr>
                </a:p>
              </p:txBody>
            </p:sp>
            <p:sp>
              <p:nvSpPr>
                <p:cNvPr id="24" name="任意多边形 23"/>
                <p:cNvSpPr/>
                <p:nvPr/>
              </p:nvSpPr>
              <p:spPr>
                <a:xfrm>
                  <a:off x="6093993" y="2615042"/>
                  <a:ext cx="1379651" cy="1379651"/>
                </a:xfrm>
                <a:custGeom>
                  <a:avLst/>
                  <a:gdLst/>
                  <a:ahLst/>
                  <a:cxnLst/>
                  <a:rect l="0" t="0" r="0" b="0"/>
                  <a:pathLst>
                    <a:path w="1379651" h="1379651">
                      <a:moveTo>
                        <a:pt x="0" y="689827"/>
                      </a:moveTo>
                      <a:cubicBezTo>
                        <a:pt x="0" y="308080"/>
                        <a:pt x="308572" y="0"/>
                        <a:pt x="689827" y="0"/>
                      </a:cubicBezTo>
                      <a:cubicBezTo>
                        <a:pt x="1069860" y="0"/>
                        <a:pt x="1379651" y="308080"/>
                        <a:pt x="1379651" y="689827"/>
                      </a:cubicBezTo>
                      <a:cubicBezTo>
                        <a:pt x="1379651" y="1070490"/>
                        <a:pt x="1069860" y="1379651"/>
                        <a:pt x="689827" y="1379651"/>
                      </a:cubicBezTo>
                      <a:cubicBezTo>
                        <a:pt x="308572" y="1379651"/>
                        <a:pt x="0" y="1070490"/>
                        <a:pt x="0" y="689827"/>
                      </a:cubicBezTo>
                      <a:close/>
                    </a:path>
                  </a:pathLst>
                </a:custGeom>
                <a:solidFill>
                  <a:schemeClr val="bg1">
                    <a:lumMod val="95000"/>
                  </a:schemeClr>
                </a:solidFill>
                <a:ln w="38100" cap="flat">
                  <a:solidFill>
                    <a:schemeClr val="bg1"/>
                  </a:solidFill>
                  <a:bevel/>
                </a:ln>
              </p:spPr>
              <p:txBody>
                <a:bodyPr/>
                <a:lstStyle/>
                <a:p>
                  <a:endParaRPr lang="zh-CN" altLang="en-US">
                    <a:cs typeface="+mn-ea"/>
                    <a:sym typeface="+mn-lt"/>
                  </a:endParaRPr>
                </a:p>
              </p:txBody>
            </p:sp>
          </p:grpSp>
          <p:sp>
            <p:nvSpPr>
              <p:cNvPr id="17" name="任意多边形 16"/>
              <p:cNvSpPr/>
              <p:nvPr/>
            </p:nvSpPr>
            <p:spPr>
              <a:xfrm>
                <a:off x="5798351" y="2319400"/>
                <a:ext cx="1970931" cy="1970931"/>
              </a:xfrm>
              <a:custGeom>
                <a:avLst/>
                <a:gdLst/>
                <a:ahLst/>
                <a:cxnLst/>
                <a:rect l="0" t="0" r="0" b="0"/>
                <a:pathLst>
                  <a:path w="1970931" h="1970931">
                    <a:moveTo>
                      <a:pt x="985469" y="0"/>
                    </a:moveTo>
                    <a:cubicBezTo>
                      <a:pt x="1165037" y="0"/>
                      <a:pt x="1333388" y="48028"/>
                      <a:pt x="1478204" y="132028"/>
                    </a:cubicBezTo>
                    <a:lnTo>
                      <a:pt x="1330380" y="388059"/>
                    </a:lnTo>
                    <a:cubicBezTo>
                      <a:pt x="1228983" y="329253"/>
                      <a:pt x="1111151" y="295642"/>
                      <a:pt x="985469" y="295642"/>
                    </a:cubicBezTo>
                    <a:lnTo>
                      <a:pt x="985469" y="0"/>
                    </a:lnTo>
                    <a:close/>
                  </a:path>
                </a:pathLst>
              </a:custGeom>
              <a:grpFill/>
              <a:ln w="38100" cap="flat">
                <a:solidFill>
                  <a:schemeClr val="bg1"/>
                </a:solidFill>
                <a:bevel/>
              </a:ln>
            </p:spPr>
            <p:txBody>
              <a:bodyPr/>
              <a:lstStyle/>
              <a:p>
                <a:endParaRPr lang="zh-CN" altLang="en-US">
                  <a:cs typeface="+mn-ea"/>
                  <a:sym typeface="+mn-lt"/>
                </a:endParaRPr>
              </a:p>
            </p:txBody>
          </p:sp>
          <p:sp>
            <p:nvSpPr>
              <p:cNvPr id="18" name="任意多边形 17"/>
              <p:cNvSpPr/>
              <p:nvPr/>
            </p:nvSpPr>
            <p:spPr>
              <a:xfrm>
                <a:off x="5798351" y="2319400"/>
                <a:ext cx="1970931" cy="1970931"/>
              </a:xfrm>
              <a:custGeom>
                <a:avLst/>
                <a:gdLst/>
                <a:ahLst/>
                <a:cxnLst/>
                <a:rect l="0" t="0" r="0" b="0"/>
                <a:pathLst>
                  <a:path w="1970931" h="1970931">
                    <a:moveTo>
                      <a:pt x="1478200" y="132027"/>
                    </a:moveTo>
                    <a:cubicBezTo>
                      <a:pt x="1627868" y="218455"/>
                      <a:pt x="1752524" y="343118"/>
                      <a:pt x="1838911" y="492735"/>
                    </a:cubicBezTo>
                    <a:lnTo>
                      <a:pt x="1582875" y="640553"/>
                    </a:lnTo>
                    <a:cubicBezTo>
                      <a:pt x="1522378" y="535791"/>
                      <a:pt x="1435114" y="448532"/>
                      <a:pt x="1330383" y="388062"/>
                    </a:cubicBezTo>
                    <a:lnTo>
                      <a:pt x="1478200" y="132027"/>
                    </a:lnTo>
                    <a:close/>
                  </a:path>
                </a:pathLst>
              </a:custGeom>
              <a:grpFill/>
              <a:ln w="38100" cap="flat">
                <a:solidFill>
                  <a:schemeClr val="bg1"/>
                </a:solidFill>
                <a:bevel/>
              </a:ln>
            </p:spPr>
            <p:txBody>
              <a:bodyPr/>
              <a:lstStyle/>
              <a:p>
                <a:endParaRPr lang="zh-CN" altLang="en-US">
                  <a:cs typeface="+mn-ea"/>
                  <a:sym typeface="+mn-lt"/>
                </a:endParaRPr>
              </a:p>
            </p:txBody>
          </p:sp>
          <p:sp>
            <p:nvSpPr>
              <p:cNvPr id="19" name="任意多边形 18"/>
              <p:cNvSpPr/>
              <p:nvPr/>
            </p:nvSpPr>
            <p:spPr>
              <a:xfrm>
                <a:off x="5798351" y="2319400"/>
                <a:ext cx="1970931" cy="1970931"/>
              </a:xfrm>
              <a:custGeom>
                <a:avLst/>
                <a:gdLst/>
                <a:ahLst/>
                <a:cxnLst/>
                <a:rect l="0" t="0" r="0" b="0"/>
                <a:pathLst>
                  <a:path w="1970931" h="1970931">
                    <a:moveTo>
                      <a:pt x="1838904" y="492733"/>
                    </a:moveTo>
                    <a:cubicBezTo>
                      <a:pt x="1922923" y="637592"/>
                      <a:pt x="1970938" y="805923"/>
                      <a:pt x="1970938" y="985469"/>
                    </a:cubicBezTo>
                    <a:lnTo>
                      <a:pt x="1675291" y="985469"/>
                    </a:lnTo>
                    <a:cubicBezTo>
                      <a:pt x="1675296" y="859772"/>
                      <a:pt x="1641677" y="741926"/>
                      <a:pt x="1582877" y="640556"/>
                    </a:cubicBezTo>
                    <a:lnTo>
                      <a:pt x="1838904" y="492733"/>
                    </a:lnTo>
                    <a:close/>
                  </a:path>
                </a:pathLst>
              </a:custGeom>
              <a:grpFill/>
              <a:ln w="38100" cap="flat">
                <a:solidFill>
                  <a:schemeClr val="bg1"/>
                </a:solidFill>
                <a:bevel/>
              </a:ln>
            </p:spPr>
            <p:txBody>
              <a:bodyPr/>
              <a:lstStyle/>
              <a:p>
                <a:endParaRPr lang="zh-CN" altLang="en-US">
                  <a:cs typeface="+mn-ea"/>
                  <a:sym typeface="+mn-lt"/>
                </a:endParaRPr>
              </a:p>
            </p:txBody>
          </p:sp>
          <p:sp>
            <p:nvSpPr>
              <p:cNvPr id="20" name="任意多边形 19"/>
              <p:cNvSpPr/>
              <p:nvPr/>
            </p:nvSpPr>
            <p:spPr>
              <a:xfrm>
                <a:off x="5798351" y="2319400"/>
                <a:ext cx="1970931" cy="1970931"/>
              </a:xfrm>
              <a:custGeom>
                <a:avLst/>
                <a:gdLst/>
                <a:ahLst/>
                <a:cxnLst/>
                <a:rect l="0" t="0" r="0" b="0"/>
                <a:pathLst>
                  <a:path w="1970931" h="1970931">
                    <a:moveTo>
                      <a:pt x="1970931" y="985469"/>
                    </a:moveTo>
                    <a:cubicBezTo>
                      <a:pt x="1970938" y="1165037"/>
                      <a:pt x="1922911" y="1333388"/>
                      <a:pt x="1838911" y="1478204"/>
                    </a:cubicBezTo>
                    <a:lnTo>
                      <a:pt x="1582875" y="1330380"/>
                    </a:lnTo>
                    <a:cubicBezTo>
                      <a:pt x="1641685" y="1228983"/>
                      <a:pt x="1675296" y="1111151"/>
                      <a:pt x="1675296" y="985469"/>
                    </a:cubicBezTo>
                    <a:lnTo>
                      <a:pt x="1970931" y="985469"/>
                    </a:lnTo>
                    <a:close/>
                  </a:path>
                </a:pathLst>
              </a:custGeom>
              <a:grpFill/>
              <a:ln w="38100" cap="flat">
                <a:solidFill>
                  <a:schemeClr val="bg1"/>
                </a:solidFill>
                <a:bevel/>
              </a:ln>
            </p:spPr>
            <p:txBody>
              <a:bodyPr/>
              <a:lstStyle/>
              <a:p>
                <a:endParaRPr lang="zh-CN" altLang="en-US">
                  <a:cs typeface="+mn-ea"/>
                  <a:sym typeface="+mn-lt"/>
                </a:endParaRPr>
              </a:p>
            </p:txBody>
          </p:sp>
          <p:sp>
            <p:nvSpPr>
              <p:cNvPr id="21" name="任意多边形 20"/>
              <p:cNvSpPr/>
              <p:nvPr/>
            </p:nvSpPr>
            <p:spPr>
              <a:xfrm>
                <a:off x="5798351" y="2319400"/>
                <a:ext cx="1970931" cy="1970931"/>
              </a:xfrm>
              <a:custGeom>
                <a:avLst/>
                <a:gdLst/>
                <a:ahLst/>
                <a:cxnLst/>
                <a:rect l="0" t="0" r="0" b="0"/>
                <a:pathLst>
                  <a:path w="1970931" h="1970931">
                    <a:moveTo>
                      <a:pt x="1838904" y="1478200"/>
                    </a:moveTo>
                    <a:cubicBezTo>
                      <a:pt x="1752483" y="1627868"/>
                      <a:pt x="1627821" y="1752524"/>
                      <a:pt x="1478204" y="1838911"/>
                    </a:cubicBezTo>
                    <a:lnTo>
                      <a:pt x="1330380" y="1582875"/>
                    </a:lnTo>
                    <a:cubicBezTo>
                      <a:pt x="1435147" y="1522378"/>
                      <a:pt x="1522406" y="1435114"/>
                      <a:pt x="1582877" y="1330383"/>
                    </a:cubicBezTo>
                    <a:lnTo>
                      <a:pt x="1838904" y="1478200"/>
                    </a:lnTo>
                    <a:close/>
                  </a:path>
                </a:pathLst>
              </a:custGeom>
              <a:grpFill/>
              <a:ln w="38100" cap="flat">
                <a:solidFill>
                  <a:schemeClr val="bg1"/>
                </a:solidFill>
                <a:bevel/>
              </a:ln>
            </p:spPr>
            <p:txBody>
              <a:bodyPr/>
              <a:lstStyle/>
              <a:p>
                <a:endParaRPr lang="zh-CN" altLang="en-US">
                  <a:cs typeface="+mn-ea"/>
                  <a:sym typeface="+mn-lt"/>
                </a:endParaRPr>
              </a:p>
            </p:txBody>
          </p:sp>
          <p:sp>
            <p:nvSpPr>
              <p:cNvPr id="22" name="任意多边形 21"/>
              <p:cNvSpPr/>
              <p:nvPr/>
            </p:nvSpPr>
            <p:spPr>
              <a:xfrm>
                <a:off x="5798351" y="2319400"/>
                <a:ext cx="1970931" cy="1970931"/>
              </a:xfrm>
              <a:custGeom>
                <a:avLst/>
                <a:gdLst/>
                <a:ahLst/>
                <a:cxnLst/>
                <a:rect l="0" t="0" r="0" b="0"/>
                <a:pathLst>
                  <a:path w="1970931" h="1970931">
                    <a:moveTo>
                      <a:pt x="1478200" y="1838904"/>
                    </a:moveTo>
                    <a:cubicBezTo>
                      <a:pt x="1333347" y="1922923"/>
                      <a:pt x="1165015" y="1970938"/>
                      <a:pt x="985469" y="1970938"/>
                    </a:cubicBezTo>
                    <a:lnTo>
                      <a:pt x="985469" y="1675291"/>
                    </a:lnTo>
                    <a:cubicBezTo>
                      <a:pt x="1111167" y="1675296"/>
                      <a:pt x="1229012" y="1641677"/>
                      <a:pt x="1330383" y="1582877"/>
                    </a:cubicBezTo>
                    <a:lnTo>
                      <a:pt x="1478200" y="1838904"/>
                    </a:lnTo>
                    <a:close/>
                  </a:path>
                </a:pathLst>
              </a:custGeom>
              <a:grpFill/>
              <a:ln w="38100" cap="flat">
                <a:solidFill>
                  <a:schemeClr val="bg1"/>
                </a:solidFill>
                <a:bevel/>
              </a:ln>
            </p:spPr>
            <p:txBody>
              <a:bodyPr/>
              <a:lstStyle/>
              <a:p>
                <a:endParaRPr lang="zh-CN" altLang="en-US">
                  <a:cs typeface="+mn-ea"/>
                  <a:sym typeface="+mn-lt"/>
                </a:endParaRPr>
              </a:p>
            </p:txBody>
          </p:sp>
        </p:grpSp>
        <p:sp>
          <p:nvSpPr>
            <p:cNvPr id="48" name="文本框 47"/>
            <p:cNvSpPr txBox="1"/>
            <p:nvPr/>
          </p:nvSpPr>
          <p:spPr>
            <a:xfrm>
              <a:off x="8230502" y="2869861"/>
              <a:ext cx="2133781" cy="646331"/>
            </a:xfrm>
            <a:prstGeom prst="rect">
              <a:avLst/>
            </a:prstGeom>
            <a:noFill/>
          </p:spPr>
          <p:txBody>
            <a:bodyPr wrap="square" rtlCol="0">
              <a:spAutoFit/>
              <a:scene3d>
                <a:camera prst="orthographicFront"/>
                <a:lightRig rig="threePt" dir="t"/>
              </a:scene3d>
              <a:sp3d contourW="12700"/>
            </a:bodyPr>
            <a:lstStyle/>
            <a:p>
              <a:pPr algn="ctr"/>
              <a:r>
                <a:rPr lang="en-US" altLang="zh-CN" sz="3600" dirty="0">
                  <a:solidFill>
                    <a:schemeClr val="tx1">
                      <a:lumMod val="75000"/>
                      <a:lumOff val="25000"/>
                    </a:schemeClr>
                  </a:solidFill>
                  <a:cs typeface="+mn-ea"/>
                  <a:sym typeface="+mn-lt"/>
                </a:rPr>
                <a:t>50%</a:t>
              </a:r>
              <a:endParaRPr lang="zh-CN" altLang="en-US" sz="3600" dirty="0">
                <a:solidFill>
                  <a:schemeClr val="tx1">
                    <a:lumMod val="75000"/>
                    <a:lumOff val="25000"/>
                  </a:schemeClr>
                </a:solidFill>
                <a:cs typeface="+mn-ea"/>
                <a:sym typeface="+mn-lt"/>
              </a:endParaRPr>
            </a:p>
          </p:txBody>
        </p:sp>
      </p:grpSp>
      <p:sp>
        <p:nvSpPr>
          <p:cNvPr id="61" name="文本框 60"/>
          <p:cNvSpPr txBox="1"/>
          <p:nvPr/>
        </p:nvSpPr>
        <p:spPr>
          <a:xfrm>
            <a:off x="2109665" y="4772792"/>
            <a:ext cx="1826141" cy="362792"/>
          </a:xfrm>
          <a:prstGeom prst="rect">
            <a:avLst/>
          </a:prstGeom>
          <a:noFill/>
        </p:spPr>
        <p:txBody>
          <a:bodyPr wrap="none" rtlCol="0">
            <a:spAutoFit/>
          </a:bodyPr>
          <a:lstStyle/>
          <a:p>
            <a:pPr algn="ctr">
              <a:lnSpc>
                <a:spcPct val="120000"/>
              </a:lnSpc>
            </a:pPr>
            <a:r>
              <a:rPr kumimoji="1" lang="zh-CN" altLang="en-US" sz="1600" dirty="0">
                <a:cs typeface="+mn-ea"/>
                <a:sym typeface="+mn-lt"/>
              </a:rPr>
              <a:t>在此输入标题内容</a:t>
            </a:r>
            <a:endParaRPr kumimoji="1" lang="zh-CN" altLang="en-US" sz="1600" dirty="0">
              <a:cs typeface="+mn-ea"/>
              <a:sym typeface="+mn-lt"/>
            </a:endParaRPr>
          </a:p>
        </p:txBody>
      </p:sp>
      <p:sp>
        <p:nvSpPr>
          <p:cNvPr id="62" name="文本框 61"/>
          <p:cNvSpPr txBox="1"/>
          <p:nvPr/>
        </p:nvSpPr>
        <p:spPr>
          <a:xfrm>
            <a:off x="1835028" y="5121746"/>
            <a:ext cx="2375415" cy="570284"/>
          </a:xfrm>
          <a:prstGeom prst="rect">
            <a:avLst/>
          </a:prstGeom>
          <a:noFill/>
        </p:spPr>
        <p:txBody>
          <a:bodyPr wrap="square" rtlCol="0">
            <a:spAutoFit/>
          </a:bodyPr>
          <a:lstStyle/>
          <a:p>
            <a:pPr algn="ctr">
              <a:lnSpc>
                <a:spcPct val="150000"/>
              </a:lnSpc>
            </a:pPr>
            <a:r>
              <a:rPr kumimoji="1" lang="zh-CN" altLang="en-US" sz="1100" dirty="0">
                <a:cs typeface="+mn-ea"/>
                <a:sym typeface="+mn-lt"/>
              </a:rPr>
              <a:t>双击输入替换内容，内容，双击输入替换内容，内容</a:t>
            </a:r>
            <a:endParaRPr kumimoji="1" lang="zh-CN" altLang="en-US" sz="1100" dirty="0">
              <a:cs typeface="+mn-ea"/>
              <a:sym typeface="+mn-lt"/>
            </a:endParaRPr>
          </a:p>
        </p:txBody>
      </p:sp>
      <p:sp>
        <p:nvSpPr>
          <p:cNvPr id="63" name="文本框 62"/>
          <p:cNvSpPr txBox="1"/>
          <p:nvPr/>
        </p:nvSpPr>
        <p:spPr>
          <a:xfrm>
            <a:off x="5227767" y="4827098"/>
            <a:ext cx="1826141" cy="362792"/>
          </a:xfrm>
          <a:prstGeom prst="rect">
            <a:avLst/>
          </a:prstGeom>
          <a:noFill/>
        </p:spPr>
        <p:txBody>
          <a:bodyPr wrap="none" rtlCol="0">
            <a:spAutoFit/>
          </a:bodyPr>
          <a:lstStyle/>
          <a:p>
            <a:pPr algn="ctr">
              <a:lnSpc>
                <a:spcPct val="120000"/>
              </a:lnSpc>
            </a:pPr>
            <a:r>
              <a:rPr kumimoji="1" lang="zh-CN" altLang="en-US" sz="1600" dirty="0">
                <a:cs typeface="+mn-ea"/>
                <a:sym typeface="+mn-lt"/>
              </a:rPr>
              <a:t>在此输入标题内容</a:t>
            </a:r>
            <a:endParaRPr kumimoji="1" lang="zh-CN" altLang="en-US" sz="1600" dirty="0">
              <a:cs typeface="+mn-ea"/>
              <a:sym typeface="+mn-lt"/>
            </a:endParaRPr>
          </a:p>
        </p:txBody>
      </p:sp>
      <p:sp>
        <p:nvSpPr>
          <p:cNvPr id="64" name="文本框 63"/>
          <p:cNvSpPr txBox="1"/>
          <p:nvPr/>
        </p:nvSpPr>
        <p:spPr>
          <a:xfrm>
            <a:off x="4953130" y="5176052"/>
            <a:ext cx="2375415" cy="570284"/>
          </a:xfrm>
          <a:prstGeom prst="rect">
            <a:avLst/>
          </a:prstGeom>
          <a:noFill/>
        </p:spPr>
        <p:txBody>
          <a:bodyPr wrap="square" rtlCol="0">
            <a:spAutoFit/>
          </a:bodyPr>
          <a:lstStyle/>
          <a:p>
            <a:pPr algn="ctr">
              <a:lnSpc>
                <a:spcPct val="150000"/>
              </a:lnSpc>
            </a:pPr>
            <a:r>
              <a:rPr kumimoji="1" lang="zh-CN" altLang="en-US" sz="1100" dirty="0">
                <a:cs typeface="+mn-ea"/>
                <a:sym typeface="+mn-lt"/>
              </a:rPr>
              <a:t>双击输入替换内容，内容，双击输入替换内容，内容</a:t>
            </a:r>
            <a:endParaRPr kumimoji="1" lang="zh-CN" altLang="en-US" sz="1100" dirty="0">
              <a:cs typeface="+mn-ea"/>
              <a:sym typeface="+mn-lt"/>
            </a:endParaRPr>
          </a:p>
        </p:txBody>
      </p:sp>
      <p:sp>
        <p:nvSpPr>
          <p:cNvPr id="65" name="文本框 64"/>
          <p:cNvSpPr txBox="1"/>
          <p:nvPr/>
        </p:nvSpPr>
        <p:spPr>
          <a:xfrm>
            <a:off x="8424134" y="4843270"/>
            <a:ext cx="1826141" cy="362792"/>
          </a:xfrm>
          <a:prstGeom prst="rect">
            <a:avLst/>
          </a:prstGeom>
          <a:noFill/>
        </p:spPr>
        <p:txBody>
          <a:bodyPr wrap="none" rtlCol="0">
            <a:spAutoFit/>
          </a:bodyPr>
          <a:lstStyle/>
          <a:p>
            <a:pPr algn="ctr">
              <a:lnSpc>
                <a:spcPct val="120000"/>
              </a:lnSpc>
            </a:pPr>
            <a:r>
              <a:rPr kumimoji="1" lang="zh-CN" altLang="en-US" sz="1600" dirty="0">
                <a:cs typeface="+mn-ea"/>
                <a:sym typeface="+mn-lt"/>
              </a:rPr>
              <a:t>在此输入标题内容</a:t>
            </a:r>
            <a:endParaRPr kumimoji="1" lang="zh-CN" altLang="en-US" sz="1600" dirty="0">
              <a:cs typeface="+mn-ea"/>
              <a:sym typeface="+mn-lt"/>
            </a:endParaRPr>
          </a:p>
        </p:txBody>
      </p:sp>
      <p:sp>
        <p:nvSpPr>
          <p:cNvPr id="66" name="文本框 65"/>
          <p:cNvSpPr txBox="1"/>
          <p:nvPr/>
        </p:nvSpPr>
        <p:spPr>
          <a:xfrm>
            <a:off x="8149497" y="5192224"/>
            <a:ext cx="2375415" cy="570284"/>
          </a:xfrm>
          <a:prstGeom prst="rect">
            <a:avLst/>
          </a:prstGeom>
          <a:noFill/>
        </p:spPr>
        <p:txBody>
          <a:bodyPr wrap="square" rtlCol="0">
            <a:spAutoFit/>
          </a:bodyPr>
          <a:lstStyle/>
          <a:p>
            <a:pPr algn="ctr">
              <a:lnSpc>
                <a:spcPct val="150000"/>
              </a:lnSpc>
            </a:pPr>
            <a:r>
              <a:rPr kumimoji="1" lang="zh-CN" altLang="en-US" sz="1100" dirty="0">
                <a:cs typeface="+mn-ea"/>
                <a:sym typeface="+mn-lt"/>
              </a:rPr>
              <a:t>双击输入替换内容，内容，双击输入替换内容，内容</a:t>
            </a:r>
            <a:endParaRPr kumimoji="1" lang="zh-CN" altLang="en-US" sz="1100" dirty="0">
              <a:cs typeface="+mn-ea"/>
              <a:sym typeface="+mn-lt"/>
            </a:endParaRPr>
          </a:p>
        </p:txBody>
      </p:sp>
      <p:grpSp>
        <p:nvGrpSpPr>
          <p:cNvPr id="52" name="组合 51"/>
          <p:cNvGrpSpPr/>
          <p:nvPr/>
        </p:nvGrpSpPr>
        <p:grpSpPr>
          <a:xfrm>
            <a:off x="171450" y="468189"/>
            <a:ext cx="6616971" cy="707886"/>
            <a:chOff x="171450" y="636516"/>
            <a:chExt cx="6616971" cy="707886"/>
          </a:xfrm>
        </p:grpSpPr>
        <p:sp>
          <p:nvSpPr>
            <p:cNvPr id="53" name="文本框 52"/>
            <p:cNvSpPr txBox="1"/>
            <p:nvPr/>
          </p:nvSpPr>
          <p:spPr>
            <a:xfrm>
              <a:off x="337645" y="636516"/>
              <a:ext cx="6450776" cy="707886"/>
            </a:xfrm>
            <a:prstGeom prst="rect">
              <a:avLst/>
            </a:prstGeom>
            <a:noFill/>
          </p:spPr>
          <p:txBody>
            <a:bodyPr wrap="square" rtlCol="0">
              <a:spAutoFit/>
            </a:bodyPr>
            <a:lstStyle/>
            <a:p>
              <a:r>
                <a:rPr lang="zh-CN" altLang="en-US" sz="4000" b="1" dirty="0">
                  <a:solidFill>
                    <a:schemeClr val="tx1">
                      <a:lumMod val="85000"/>
                      <a:lumOff val="15000"/>
                    </a:schemeClr>
                  </a:solidFill>
                  <a:cs typeface="+mn-ea"/>
                  <a:sym typeface="+mn-lt"/>
                </a:rPr>
                <a:t>相关标题文本</a:t>
              </a:r>
              <a:endParaRPr lang="zh-CN" altLang="en-US" sz="4000" b="1" dirty="0">
                <a:solidFill>
                  <a:schemeClr val="tx1">
                    <a:lumMod val="85000"/>
                    <a:lumOff val="15000"/>
                  </a:schemeClr>
                </a:solidFill>
                <a:cs typeface="+mn-ea"/>
                <a:sym typeface="+mn-lt"/>
              </a:endParaRPr>
            </a:p>
          </p:txBody>
        </p:sp>
        <p:sp>
          <p:nvSpPr>
            <p:cNvPr id="54" name="矩形 53"/>
            <p:cNvSpPr/>
            <p:nvPr/>
          </p:nvSpPr>
          <p:spPr>
            <a:xfrm>
              <a:off x="171450" y="718176"/>
              <a:ext cx="166195" cy="544567"/>
            </a:xfrm>
            <a:prstGeom prst="rect">
              <a:avLst/>
            </a:prstGeom>
            <a:solidFill>
              <a:srgbClr val="FF6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p14:dur="250" advClick="0" advTm="3000">
        <p:random/>
      </p:transition>
    </mc:Choice>
    <mc:Fallback>
      <p:transition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 calcmode="lin" valueType="num">
                                      <p:cBhvr>
                                        <p:cTn id="7" dur="1000" fill="hold"/>
                                        <p:tgtEl>
                                          <p:spTgt spid="49"/>
                                        </p:tgtEl>
                                        <p:attrNameLst>
                                          <p:attrName>ppt_w</p:attrName>
                                        </p:attrNameLst>
                                      </p:cBhvr>
                                      <p:tavLst>
                                        <p:tav tm="0">
                                          <p:val>
                                            <p:fltVal val="0"/>
                                          </p:val>
                                        </p:tav>
                                        <p:tav tm="100000">
                                          <p:val>
                                            <p:strVal val="#ppt_w"/>
                                          </p:val>
                                        </p:tav>
                                      </p:tavLst>
                                    </p:anim>
                                    <p:anim calcmode="lin" valueType="num">
                                      <p:cBhvr>
                                        <p:cTn id="8" dur="1000" fill="hold"/>
                                        <p:tgtEl>
                                          <p:spTgt spid="49"/>
                                        </p:tgtEl>
                                        <p:attrNameLst>
                                          <p:attrName>ppt_h</p:attrName>
                                        </p:attrNameLst>
                                      </p:cBhvr>
                                      <p:tavLst>
                                        <p:tav tm="0">
                                          <p:val>
                                            <p:fltVal val="0"/>
                                          </p:val>
                                        </p:tav>
                                        <p:tav tm="100000">
                                          <p:val>
                                            <p:strVal val="#ppt_h"/>
                                          </p:val>
                                        </p:tav>
                                      </p:tavLst>
                                    </p:anim>
                                    <p:anim calcmode="lin" valueType="num">
                                      <p:cBhvr>
                                        <p:cTn id="9" dur="1000" fill="hold"/>
                                        <p:tgtEl>
                                          <p:spTgt spid="49"/>
                                        </p:tgtEl>
                                        <p:attrNameLst>
                                          <p:attrName>style.rotation</p:attrName>
                                        </p:attrNameLst>
                                      </p:cBhvr>
                                      <p:tavLst>
                                        <p:tav tm="0">
                                          <p:val>
                                            <p:fltVal val="90"/>
                                          </p:val>
                                        </p:tav>
                                        <p:tav tm="100000">
                                          <p:val>
                                            <p:fltVal val="0"/>
                                          </p:val>
                                        </p:tav>
                                      </p:tavLst>
                                    </p:anim>
                                    <p:animEffect transition="in" filter="fade">
                                      <p:cBhvr>
                                        <p:cTn id="10" dur="1000"/>
                                        <p:tgtEl>
                                          <p:spTgt spid="49"/>
                                        </p:tgtEl>
                                      </p:cBhvr>
                                    </p:animEffect>
                                  </p:childTnLst>
                                </p:cTn>
                              </p:par>
                              <p:par>
                                <p:cTn id="11" presetID="31" presetClass="entr" presetSubtype="0" fill="hold" nodeType="withEffect">
                                  <p:stCondLst>
                                    <p:cond delay="0"/>
                                  </p:stCondLst>
                                  <p:childTnLst>
                                    <p:set>
                                      <p:cBhvr>
                                        <p:cTn id="12" dur="1" fill="hold">
                                          <p:stCondLst>
                                            <p:cond delay="0"/>
                                          </p:stCondLst>
                                        </p:cTn>
                                        <p:tgtEl>
                                          <p:spTgt spid="50"/>
                                        </p:tgtEl>
                                        <p:attrNameLst>
                                          <p:attrName>style.visibility</p:attrName>
                                        </p:attrNameLst>
                                      </p:cBhvr>
                                      <p:to>
                                        <p:strVal val="visible"/>
                                      </p:to>
                                    </p:set>
                                    <p:anim calcmode="lin" valueType="num">
                                      <p:cBhvr>
                                        <p:cTn id="13" dur="1000" fill="hold"/>
                                        <p:tgtEl>
                                          <p:spTgt spid="50"/>
                                        </p:tgtEl>
                                        <p:attrNameLst>
                                          <p:attrName>ppt_w</p:attrName>
                                        </p:attrNameLst>
                                      </p:cBhvr>
                                      <p:tavLst>
                                        <p:tav tm="0">
                                          <p:val>
                                            <p:fltVal val="0"/>
                                          </p:val>
                                        </p:tav>
                                        <p:tav tm="100000">
                                          <p:val>
                                            <p:strVal val="#ppt_w"/>
                                          </p:val>
                                        </p:tav>
                                      </p:tavLst>
                                    </p:anim>
                                    <p:anim calcmode="lin" valueType="num">
                                      <p:cBhvr>
                                        <p:cTn id="14" dur="1000" fill="hold"/>
                                        <p:tgtEl>
                                          <p:spTgt spid="50"/>
                                        </p:tgtEl>
                                        <p:attrNameLst>
                                          <p:attrName>ppt_h</p:attrName>
                                        </p:attrNameLst>
                                      </p:cBhvr>
                                      <p:tavLst>
                                        <p:tav tm="0">
                                          <p:val>
                                            <p:fltVal val="0"/>
                                          </p:val>
                                        </p:tav>
                                        <p:tav tm="100000">
                                          <p:val>
                                            <p:strVal val="#ppt_h"/>
                                          </p:val>
                                        </p:tav>
                                      </p:tavLst>
                                    </p:anim>
                                    <p:anim calcmode="lin" valueType="num">
                                      <p:cBhvr>
                                        <p:cTn id="15" dur="1000" fill="hold"/>
                                        <p:tgtEl>
                                          <p:spTgt spid="50"/>
                                        </p:tgtEl>
                                        <p:attrNameLst>
                                          <p:attrName>style.rotation</p:attrName>
                                        </p:attrNameLst>
                                      </p:cBhvr>
                                      <p:tavLst>
                                        <p:tav tm="0">
                                          <p:val>
                                            <p:fltVal val="90"/>
                                          </p:val>
                                        </p:tav>
                                        <p:tav tm="100000">
                                          <p:val>
                                            <p:fltVal val="0"/>
                                          </p:val>
                                        </p:tav>
                                      </p:tavLst>
                                    </p:anim>
                                    <p:animEffect transition="in" filter="fade">
                                      <p:cBhvr>
                                        <p:cTn id="16" dur="1000"/>
                                        <p:tgtEl>
                                          <p:spTgt spid="50"/>
                                        </p:tgtEl>
                                      </p:cBhvr>
                                    </p:animEffect>
                                  </p:childTnLst>
                                </p:cTn>
                              </p:par>
                              <p:par>
                                <p:cTn id="17" presetID="31" presetClass="entr" presetSubtype="0" fill="hold" nodeType="withEffect">
                                  <p:stCondLst>
                                    <p:cond delay="0"/>
                                  </p:stCondLst>
                                  <p:childTnLst>
                                    <p:set>
                                      <p:cBhvr>
                                        <p:cTn id="18" dur="1" fill="hold">
                                          <p:stCondLst>
                                            <p:cond delay="0"/>
                                          </p:stCondLst>
                                        </p:cTn>
                                        <p:tgtEl>
                                          <p:spTgt spid="51"/>
                                        </p:tgtEl>
                                        <p:attrNameLst>
                                          <p:attrName>style.visibility</p:attrName>
                                        </p:attrNameLst>
                                      </p:cBhvr>
                                      <p:to>
                                        <p:strVal val="visible"/>
                                      </p:to>
                                    </p:set>
                                    <p:anim calcmode="lin" valueType="num">
                                      <p:cBhvr>
                                        <p:cTn id="19" dur="1000" fill="hold"/>
                                        <p:tgtEl>
                                          <p:spTgt spid="51"/>
                                        </p:tgtEl>
                                        <p:attrNameLst>
                                          <p:attrName>ppt_w</p:attrName>
                                        </p:attrNameLst>
                                      </p:cBhvr>
                                      <p:tavLst>
                                        <p:tav tm="0">
                                          <p:val>
                                            <p:fltVal val="0"/>
                                          </p:val>
                                        </p:tav>
                                        <p:tav tm="100000">
                                          <p:val>
                                            <p:strVal val="#ppt_w"/>
                                          </p:val>
                                        </p:tav>
                                      </p:tavLst>
                                    </p:anim>
                                    <p:anim calcmode="lin" valueType="num">
                                      <p:cBhvr>
                                        <p:cTn id="20" dur="1000" fill="hold"/>
                                        <p:tgtEl>
                                          <p:spTgt spid="51"/>
                                        </p:tgtEl>
                                        <p:attrNameLst>
                                          <p:attrName>ppt_h</p:attrName>
                                        </p:attrNameLst>
                                      </p:cBhvr>
                                      <p:tavLst>
                                        <p:tav tm="0">
                                          <p:val>
                                            <p:fltVal val="0"/>
                                          </p:val>
                                        </p:tav>
                                        <p:tav tm="100000">
                                          <p:val>
                                            <p:strVal val="#ppt_h"/>
                                          </p:val>
                                        </p:tav>
                                      </p:tavLst>
                                    </p:anim>
                                    <p:anim calcmode="lin" valueType="num">
                                      <p:cBhvr>
                                        <p:cTn id="21" dur="1000" fill="hold"/>
                                        <p:tgtEl>
                                          <p:spTgt spid="51"/>
                                        </p:tgtEl>
                                        <p:attrNameLst>
                                          <p:attrName>style.rotation</p:attrName>
                                        </p:attrNameLst>
                                      </p:cBhvr>
                                      <p:tavLst>
                                        <p:tav tm="0">
                                          <p:val>
                                            <p:fltVal val="90"/>
                                          </p:val>
                                        </p:tav>
                                        <p:tav tm="100000">
                                          <p:val>
                                            <p:fltVal val="0"/>
                                          </p:val>
                                        </p:tav>
                                      </p:tavLst>
                                    </p:anim>
                                    <p:animEffect transition="in" filter="fade">
                                      <p:cBhvr>
                                        <p:cTn id="22" dur="1000"/>
                                        <p:tgtEl>
                                          <p:spTgt spid="51"/>
                                        </p:tgtEl>
                                      </p:cBhvr>
                                    </p:animEffect>
                                  </p:childTnLst>
                                </p:cTn>
                              </p:par>
                              <p:par>
                                <p:cTn id="23" presetID="2" presetClass="entr" presetSubtype="4" fill="hold" grpId="0" nodeType="withEffect">
                                  <p:stCondLst>
                                    <p:cond delay="0"/>
                                  </p:stCondLst>
                                  <p:childTnLst>
                                    <p:set>
                                      <p:cBhvr>
                                        <p:cTn id="24" dur="1" fill="hold">
                                          <p:stCondLst>
                                            <p:cond delay="0"/>
                                          </p:stCondLst>
                                        </p:cTn>
                                        <p:tgtEl>
                                          <p:spTgt spid="61"/>
                                        </p:tgtEl>
                                        <p:attrNameLst>
                                          <p:attrName>style.visibility</p:attrName>
                                        </p:attrNameLst>
                                      </p:cBhvr>
                                      <p:to>
                                        <p:strVal val="visible"/>
                                      </p:to>
                                    </p:set>
                                    <p:anim calcmode="lin" valueType="num">
                                      <p:cBhvr additive="base">
                                        <p:cTn id="25" dur="500" fill="hold"/>
                                        <p:tgtEl>
                                          <p:spTgt spid="61"/>
                                        </p:tgtEl>
                                        <p:attrNameLst>
                                          <p:attrName>ppt_x</p:attrName>
                                        </p:attrNameLst>
                                      </p:cBhvr>
                                      <p:tavLst>
                                        <p:tav tm="0">
                                          <p:val>
                                            <p:strVal val="#ppt_x"/>
                                          </p:val>
                                        </p:tav>
                                        <p:tav tm="100000">
                                          <p:val>
                                            <p:strVal val="#ppt_x"/>
                                          </p:val>
                                        </p:tav>
                                      </p:tavLst>
                                    </p:anim>
                                    <p:anim calcmode="lin" valueType="num">
                                      <p:cBhvr additive="base">
                                        <p:cTn id="26" dur="500" fill="hold"/>
                                        <p:tgtEl>
                                          <p:spTgt spid="61"/>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62"/>
                                        </p:tgtEl>
                                        <p:attrNameLst>
                                          <p:attrName>style.visibility</p:attrName>
                                        </p:attrNameLst>
                                      </p:cBhvr>
                                      <p:to>
                                        <p:strVal val="visible"/>
                                      </p:to>
                                    </p:set>
                                    <p:anim calcmode="lin" valueType="num">
                                      <p:cBhvr additive="base">
                                        <p:cTn id="29" dur="500" fill="hold"/>
                                        <p:tgtEl>
                                          <p:spTgt spid="62"/>
                                        </p:tgtEl>
                                        <p:attrNameLst>
                                          <p:attrName>ppt_x</p:attrName>
                                        </p:attrNameLst>
                                      </p:cBhvr>
                                      <p:tavLst>
                                        <p:tav tm="0">
                                          <p:val>
                                            <p:strVal val="#ppt_x"/>
                                          </p:val>
                                        </p:tav>
                                        <p:tav tm="100000">
                                          <p:val>
                                            <p:strVal val="#ppt_x"/>
                                          </p:val>
                                        </p:tav>
                                      </p:tavLst>
                                    </p:anim>
                                    <p:anim calcmode="lin" valueType="num">
                                      <p:cBhvr additive="base">
                                        <p:cTn id="30" dur="500" fill="hold"/>
                                        <p:tgtEl>
                                          <p:spTgt spid="62"/>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63"/>
                                        </p:tgtEl>
                                        <p:attrNameLst>
                                          <p:attrName>style.visibility</p:attrName>
                                        </p:attrNameLst>
                                      </p:cBhvr>
                                      <p:to>
                                        <p:strVal val="visible"/>
                                      </p:to>
                                    </p:set>
                                    <p:anim calcmode="lin" valueType="num">
                                      <p:cBhvr additive="base">
                                        <p:cTn id="33" dur="500" fill="hold"/>
                                        <p:tgtEl>
                                          <p:spTgt spid="63"/>
                                        </p:tgtEl>
                                        <p:attrNameLst>
                                          <p:attrName>ppt_x</p:attrName>
                                        </p:attrNameLst>
                                      </p:cBhvr>
                                      <p:tavLst>
                                        <p:tav tm="0">
                                          <p:val>
                                            <p:strVal val="#ppt_x"/>
                                          </p:val>
                                        </p:tav>
                                        <p:tav tm="100000">
                                          <p:val>
                                            <p:strVal val="#ppt_x"/>
                                          </p:val>
                                        </p:tav>
                                      </p:tavLst>
                                    </p:anim>
                                    <p:anim calcmode="lin" valueType="num">
                                      <p:cBhvr additive="base">
                                        <p:cTn id="34" dur="500" fill="hold"/>
                                        <p:tgtEl>
                                          <p:spTgt spid="63"/>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64"/>
                                        </p:tgtEl>
                                        <p:attrNameLst>
                                          <p:attrName>style.visibility</p:attrName>
                                        </p:attrNameLst>
                                      </p:cBhvr>
                                      <p:to>
                                        <p:strVal val="visible"/>
                                      </p:to>
                                    </p:set>
                                    <p:anim calcmode="lin" valueType="num">
                                      <p:cBhvr additive="base">
                                        <p:cTn id="37" dur="500" fill="hold"/>
                                        <p:tgtEl>
                                          <p:spTgt spid="64"/>
                                        </p:tgtEl>
                                        <p:attrNameLst>
                                          <p:attrName>ppt_x</p:attrName>
                                        </p:attrNameLst>
                                      </p:cBhvr>
                                      <p:tavLst>
                                        <p:tav tm="0">
                                          <p:val>
                                            <p:strVal val="#ppt_x"/>
                                          </p:val>
                                        </p:tav>
                                        <p:tav tm="100000">
                                          <p:val>
                                            <p:strVal val="#ppt_x"/>
                                          </p:val>
                                        </p:tav>
                                      </p:tavLst>
                                    </p:anim>
                                    <p:anim calcmode="lin" valueType="num">
                                      <p:cBhvr additive="base">
                                        <p:cTn id="38" dur="500" fill="hold"/>
                                        <p:tgtEl>
                                          <p:spTgt spid="6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65"/>
                                        </p:tgtEl>
                                        <p:attrNameLst>
                                          <p:attrName>style.visibility</p:attrName>
                                        </p:attrNameLst>
                                      </p:cBhvr>
                                      <p:to>
                                        <p:strVal val="visible"/>
                                      </p:to>
                                    </p:set>
                                    <p:anim calcmode="lin" valueType="num">
                                      <p:cBhvr additive="base">
                                        <p:cTn id="41" dur="500" fill="hold"/>
                                        <p:tgtEl>
                                          <p:spTgt spid="65"/>
                                        </p:tgtEl>
                                        <p:attrNameLst>
                                          <p:attrName>ppt_x</p:attrName>
                                        </p:attrNameLst>
                                      </p:cBhvr>
                                      <p:tavLst>
                                        <p:tav tm="0">
                                          <p:val>
                                            <p:strVal val="#ppt_x"/>
                                          </p:val>
                                        </p:tav>
                                        <p:tav tm="100000">
                                          <p:val>
                                            <p:strVal val="#ppt_x"/>
                                          </p:val>
                                        </p:tav>
                                      </p:tavLst>
                                    </p:anim>
                                    <p:anim calcmode="lin" valueType="num">
                                      <p:cBhvr additive="base">
                                        <p:cTn id="42" dur="500" fill="hold"/>
                                        <p:tgtEl>
                                          <p:spTgt spid="65"/>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66"/>
                                        </p:tgtEl>
                                        <p:attrNameLst>
                                          <p:attrName>style.visibility</p:attrName>
                                        </p:attrNameLst>
                                      </p:cBhvr>
                                      <p:to>
                                        <p:strVal val="visible"/>
                                      </p:to>
                                    </p:set>
                                    <p:anim calcmode="lin" valueType="num">
                                      <p:cBhvr additive="base">
                                        <p:cTn id="45" dur="500" fill="hold"/>
                                        <p:tgtEl>
                                          <p:spTgt spid="66"/>
                                        </p:tgtEl>
                                        <p:attrNameLst>
                                          <p:attrName>ppt_x</p:attrName>
                                        </p:attrNameLst>
                                      </p:cBhvr>
                                      <p:tavLst>
                                        <p:tav tm="0">
                                          <p:val>
                                            <p:strVal val="#ppt_x"/>
                                          </p:val>
                                        </p:tav>
                                        <p:tav tm="100000">
                                          <p:val>
                                            <p:strVal val="#ppt_x"/>
                                          </p:val>
                                        </p:tav>
                                      </p:tavLst>
                                    </p:anim>
                                    <p:anim calcmode="lin" valueType="num">
                                      <p:cBhvr additive="base">
                                        <p:cTn id="46" dur="500" fill="hold"/>
                                        <p:tgtEl>
                                          <p:spTgt spid="66"/>
                                        </p:tgtEl>
                                        <p:attrNameLst>
                                          <p:attrName>ppt_y</p:attrName>
                                        </p:attrNameLst>
                                      </p:cBhvr>
                                      <p:tavLst>
                                        <p:tav tm="0">
                                          <p:val>
                                            <p:strVal val="1+#ppt_h/2"/>
                                          </p:val>
                                        </p:tav>
                                        <p:tav tm="100000">
                                          <p:val>
                                            <p:strVal val="#ppt_y"/>
                                          </p:val>
                                        </p:tav>
                                      </p:tavLst>
                                    </p:anim>
                                  </p:childTnLst>
                                </p:cTn>
                              </p:par>
                              <p:par>
                                <p:cTn id="47" presetID="16" presetClass="entr" presetSubtype="21" fill="hold" nodeType="withEffect">
                                  <p:stCondLst>
                                    <p:cond delay="0"/>
                                  </p:stCondLst>
                                  <p:childTnLst>
                                    <p:set>
                                      <p:cBhvr>
                                        <p:cTn id="48" dur="1" fill="hold">
                                          <p:stCondLst>
                                            <p:cond delay="0"/>
                                          </p:stCondLst>
                                        </p:cTn>
                                        <p:tgtEl>
                                          <p:spTgt spid="52"/>
                                        </p:tgtEl>
                                        <p:attrNameLst>
                                          <p:attrName>style.visibility</p:attrName>
                                        </p:attrNameLst>
                                      </p:cBhvr>
                                      <p:to>
                                        <p:strVal val="visible"/>
                                      </p:to>
                                    </p:set>
                                    <p:animEffect transition="in" filter="barn(inVertical)">
                                      <p:cBhvr>
                                        <p:cTn id="49"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P spid="62" grpId="0"/>
      <p:bldP spid="63" grpId="0"/>
      <p:bldP spid="64" grpId="0"/>
      <p:bldP spid="65" grpId="0"/>
      <p:bldP spid="6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p:cNvGrpSpPr/>
          <p:nvPr/>
        </p:nvGrpSpPr>
        <p:grpSpPr>
          <a:xfrm>
            <a:off x="1811338" y="2592569"/>
            <a:ext cx="3200695" cy="1136784"/>
            <a:chOff x="1296812" y="2042531"/>
            <a:chExt cx="3200695" cy="1136784"/>
          </a:xfrm>
        </p:grpSpPr>
        <p:sp>
          <p:nvSpPr>
            <p:cNvPr id="21" name="Rectangle 20"/>
            <p:cNvSpPr/>
            <p:nvPr/>
          </p:nvSpPr>
          <p:spPr>
            <a:xfrm>
              <a:off x="1500126" y="2042531"/>
              <a:ext cx="2997381" cy="396583"/>
            </a:xfrm>
            <a:prstGeom prst="rect">
              <a:avLst/>
            </a:prstGeom>
          </p:spPr>
          <p:txBody>
            <a:bodyPr wrap="square">
              <a:spAutoFit/>
            </a:bodyPr>
            <a:lstStyle/>
            <a:p>
              <a:pPr>
                <a:lnSpc>
                  <a:spcPct val="120000"/>
                </a:lnSpc>
              </a:pPr>
              <a:r>
                <a:rPr lang="zh-CN" altLang="en-US" dirty="0">
                  <a:solidFill>
                    <a:schemeClr val="tx1">
                      <a:lumMod val="85000"/>
                      <a:lumOff val="15000"/>
                    </a:schemeClr>
                  </a:solidFill>
                  <a:cs typeface="+mn-ea"/>
                  <a:sym typeface="+mn-lt"/>
                </a:rPr>
                <a:t>添加标题文字</a:t>
              </a:r>
              <a:endParaRPr lang="en-US" dirty="0">
                <a:solidFill>
                  <a:schemeClr val="tx1">
                    <a:lumMod val="85000"/>
                    <a:lumOff val="15000"/>
                  </a:schemeClr>
                </a:solidFill>
                <a:cs typeface="+mn-ea"/>
                <a:sym typeface="+mn-lt"/>
              </a:endParaRPr>
            </a:p>
          </p:txBody>
        </p:sp>
        <p:sp>
          <p:nvSpPr>
            <p:cNvPr id="22" name="Rectangle 21"/>
            <p:cNvSpPr/>
            <p:nvPr/>
          </p:nvSpPr>
          <p:spPr>
            <a:xfrm>
              <a:off x="1497395" y="2394485"/>
              <a:ext cx="1918491" cy="784830"/>
            </a:xfrm>
            <a:prstGeom prst="rect">
              <a:avLst/>
            </a:prstGeom>
          </p:spPr>
          <p:txBody>
            <a:bodyPr wrap="square">
              <a:spAutoFit/>
            </a:bodyPr>
            <a:lstStyle/>
            <a:p>
              <a:pPr>
                <a:lnSpc>
                  <a:spcPct val="150000"/>
                </a:lnSpc>
              </a:pPr>
              <a:r>
                <a:rPr lang="zh-CN" altLang="en-US" sz="1000" dirty="0">
                  <a:solidFill>
                    <a:schemeClr val="tx1">
                      <a:lumMod val="85000"/>
                      <a:lumOff val="15000"/>
                    </a:schemeClr>
                  </a:solidFill>
                  <a:cs typeface="+mn-ea"/>
                  <a:sym typeface="+mn-lt"/>
                </a:rPr>
                <a:t>这里输入简单的文字概述这里输入简单文字概述简单这</a:t>
              </a:r>
              <a:endParaRPr lang="en-US" altLang="zh-CN" sz="1000" dirty="0">
                <a:solidFill>
                  <a:schemeClr val="tx1">
                    <a:lumMod val="85000"/>
                    <a:lumOff val="15000"/>
                  </a:schemeClr>
                </a:solidFill>
                <a:cs typeface="+mn-ea"/>
                <a:sym typeface="+mn-lt"/>
              </a:endParaRPr>
            </a:p>
            <a:p>
              <a:pPr>
                <a:lnSpc>
                  <a:spcPct val="150000"/>
                </a:lnSpc>
              </a:pPr>
              <a:r>
                <a:rPr lang="zh-CN" altLang="en-US" sz="1000" dirty="0">
                  <a:solidFill>
                    <a:schemeClr val="tx1">
                      <a:lumMod val="85000"/>
                      <a:lumOff val="15000"/>
                    </a:schemeClr>
                  </a:solidFill>
                  <a:cs typeface="+mn-ea"/>
                  <a:sym typeface="+mn-lt"/>
                </a:rPr>
                <a:t>里输入简单的文字</a:t>
              </a:r>
              <a:endParaRPr lang="en-US" altLang="zh-CN" sz="1000" dirty="0">
                <a:solidFill>
                  <a:schemeClr val="tx1">
                    <a:lumMod val="85000"/>
                    <a:lumOff val="15000"/>
                  </a:schemeClr>
                </a:solidFill>
                <a:cs typeface="+mn-ea"/>
                <a:sym typeface="+mn-lt"/>
              </a:endParaRPr>
            </a:p>
          </p:txBody>
        </p:sp>
        <p:cxnSp>
          <p:nvCxnSpPr>
            <p:cNvPr id="23" name="Straight Connector 22"/>
            <p:cNvCxnSpPr/>
            <p:nvPr/>
          </p:nvCxnSpPr>
          <p:spPr>
            <a:xfrm flipV="1">
              <a:off x="1296812" y="2120282"/>
              <a:ext cx="183243" cy="18324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4" name="Group 23"/>
          <p:cNvGrpSpPr/>
          <p:nvPr/>
        </p:nvGrpSpPr>
        <p:grpSpPr>
          <a:xfrm>
            <a:off x="4872085" y="2564433"/>
            <a:ext cx="3186627" cy="1164920"/>
            <a:chOff x="1296812" y="2014395"/>
            <a:chExt cx="3186627" cy="1164920"/>
          </a:xfrm>
        </p:grpSpPr>
        <p:sp>
          <p:nvSpPr>
            <p:cNvPr id="25" name="Rectangle 24"/>
            <p:cNvSpPr/>
            <p:nvPr/>
          </p:nvSpPr>
          <p:spPr>
            <a:xfrm>
              <a:off x="1486058" y="2014395"/>
              <a:ext cx="2997381" cy="396583"/>
            </a:xfrm>
            <a:prstGeom prst="rect">
              <a:avLst/>
            </a:prstGeom>
          </p:spPr>
          <p:txBody>
            <a:bodyPr wrap="square">
              <a:spAutoFit/>
            </a:bodyPr>
            <a:lstStyle/>
            <a:p>
              <a:pPr>
                <a:lnSpc>
                  <a:spcPct val="120000"/>
                </a:lnSpc>
              </a:pPr>
              <a:r>
                <a:rPr lang="zh-CN" altLang="en-US" dirty="0">
                  <a:solidFill>
                    <a:schemeClr val="tx1">
                      <a:lumMod val="85000"/>
                      <a:lumOff val="15000"/>
                    </a:schemeClr>
                  </a:solidFill>
                  <a:cs typeface="+mn-ea"/>
                  <a:sym typeface="+mn-lt"/>
                </a:rPr>
                <a:t>添加标题文字</a:t>
              </a:r>
              <a:endParaRPr lang="en-US" altLang="zh-CN" dirty="0">
                <a:solidFill>
                  <a:schemeClr val="tx1">
                    <a:lumMod val="85000"/>
                    <a:lumOff val="15000"/>
                  </a:schemeClr>
                </a:solidFill>
                <a:cs typeface="+mn-ea"/>
                <a:sym typeface="+mn-lt"/>
              </a:endParaRPr>
            </a:p>
          </p:txBody>
        </p:sp>
        <p:sp>
          <p:nvSpPr>
            <p:cNvPr id="26" name="Rectangle 25"/>
            <p:cNvSpPr/>
            <p:nvPr/>
          </p:nvSpPr>
          <p:spPr>
            <a:xfrm>
              <a:off x="1497395" y="2394485"/>
              <a:ext cx="1918491" cy="784830"/>
            </a:xfrm>
            <a:prstGeom prst="rect">
              <a:avLst/>
            </a:prstGeom>
          </p:spPr>
          <p:txBody>
            <a:bodyPr wrap="square">
              <a:spAutoFit/>
            </a:bodyPr>
            <a:lstStyle/>
            <a:p>
              <a:pPr>
                <a:lnSpc>
                  <a:spcPct val="150000"/>
                </a:lnSpc>
              </a:pPr>
              <a:r>
                <a:rPr lang="zh-CN" altLang="en-US" sz="1000" dirty="0">
                  <a:solidFill>
                    <a:schemeClr val="tx1">
                      <a:lumMod val="85000"/>
                      <a:lumOff val="15000"/>
                    </a:schemeClr>
                  </a:solidFill>
                  <a:cs typeface="+mn-ea"/>
                  <a:sym typeface="+mn-lt"/>
                </a:rPr>
                <a:t>这里输入简单的文字概述这里输入简单文字概述简单这</a:t>
              </a:r>
              <a:endParaRPr lang="en-US" altLang="zh-CN" sz="1000" dirty="0">
                <a:solidFill>
                  <a:schemeClr val="tx1">
                    <a:lumMod val="85000"/>
                    <a:lumOff val="15000"/>
                  </a:schemeClr>
                </a:solidFill>
                <a:cs typeface="+mn-ea"/>
                <a:sym typeface="+mn-lt"/>
              </a:endParaRPr>
            </a:p>
            <a:p>
              <a:pPr>
                <a:lnSpc>
                  <a:spcPct val="150000"/>
                </a:lnSpc>
              </a:pPr>
              <a:r>
                <a:rPr lang="zh-CN" altLang="en-US" sz="1000" dirty="0">
                  <a:solidFill>
                    <a:schemeClr val="tx1">
                      <a:lumMod val="85000"/>
                      <a:lumOff val="15000"/>
                    </a:schemeClr>
                  </a:solidFill>
                  <a:cs typeface="+mn-ea"/>
                  <a:sym typeface="+mn-lt"/>
                </a:rPr>
                <a:t>里输入简单的文字</a:t>
              </a:r>
              <a:endParaRPr lang="en-US" altLang="zh-CN" sz="1000" dirty="0">
                <a:solidFill>
                  <a:schemeClr val="tx1">
                    <a:lumMod val="85000"/>
                    <a:lumOff val="15000"/>
                  </a:schemeClr>
                </a:solidFill>
                <a:cs typeface="+mn-ea"/>
                <a:sym typeface="+mn-lt"/>
              </a:endParaRPr>
            </a:p>
          </p:txBody>
        </p:sp>
        <p:cxnSp>
          <p:nvCxnSpPr>
            <p:cNvPr id="27" name="Straight Connector 26"/>
            <p:cNvCxnSpPr/>
            <p:nvPr/>
          </p:nvCxnSpPr>
          <p:spPr>
            <a:xfrm flipV="1">
              <a:off x="1296812" y="2120282"/>
              <a:ext cx="183243" cy="18324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grpSp>
        <p:nvGrpSpPr>
          <p:cNvPr id="28" name="Group 27"/>
          <p:cNvGrpSpPr/>
          <p:nvPr/>
        </p:nvGrpSpPr>
        <p:grpSpPr>
          <a:xfrm>
            <a:off x="7932831" y="2578501"/>
            <a:ext cx="3186627" cy="1150852"/>
            <a:chOff x="1296812" y="2028463"/>
            <a:chExt cx="3186627" cy="1150852"/>
          </a:xfrm>
        </p:grpSpPr>
        <p:sp>
          <p:nvSpPr>
            <p:cNvPr id="29" name="Rectangle 28"/>
            <p:cNvSpPr/>
            <p:nvPr/>
          </p:nvSpPr>
          <p:spPr>
            <a:xfrm>
              <a:off x="1486058" y="2028463"/>
              <a:ext cx="2997381" cy="396583"/>
            </a:xfrm>
            <a:prstGeom prst="rect">
              <a:avLst/>
            </a:prstGeom>
          </p:spPr>
          <p:txBody>
            <a:bodyPr wrap="square">
              <a:spAutoFit/>
            </a:bodyPr>
            <a:lstStyle/>
            <a:p>
              <a:pPr>
                <a:lnSpc>
                  <a:spcPct val="120000"/>
                </a:lnSpc>
              </a:pPr>
              <a:r>
                <a:rPr lang="zh-CN" altLang="en-US" dirty="0">
                  <a:solidFill>
                    <a:schemeClr val="tx1">
                      <a:lumMod val="85000"/>
                      <a:lumOff val="15000"/>
                    </a:schemeClr>
                  </a:solidFill>
                  <a:cs typeface="+mn-ea"/>
                  <a:sym typeface="+mn-lt"/>
                </a:rPr>
                <a:t>添加标题文字</a:t>
              </a:r>
              <a:endParaRPr lang="en-US" altLang="zh-CN" dirty="0">
                <a:solidFill>
                  <a:schemeClr val="tx1">
                    <a:lumMod val="85000"/>
                    <a:lumOff val="15000"/>
                  </a:schemeClr>
                </a:solidFill>
                <a:cs typeface="+mn-ea"/>
                <a:sym typeface="+mn-lt"/>
              </a:endParaRPr>
            </a:p>
          </p:txBody>
        </p:sp>
        <p:sp>
          <p:nvSpPr>
            <p:cNvPr id="30" name="Rectangle 29"/>
            <p:cNvSpPr/>
            <p:nvPr/>
          </p:nvSpPr>
          <p:spPr>
            <a:xfrm>
              <a:off x="1497395" y="2394485"/>
              <a:ext cx="1918491" cy="784830"/>
            </a:xfrm>
            <a:prstGeom prst="rect">
              <a:avLst/>
            </a:prstGeom>
          </p:spPr>
          <p:txBody>
            <a:bodyPr wrap="square">
              <a:spAutoFit/>
            </a:bodyPr>
            <a:lstStyle/>
            <a:p>
              <a:pPr>
                <a:lnSpc>
                  <a:spcPct val="150000"/>
                </a:lnSpc>
              </a:pPr>
              <a:r>
                <a:rPr lang="zh-CN" altLang="en-US" sz="1000" dirty="0">
                  <a:solidFill>
                    <a:schemeClr val="tx1">
                      <a:lumMod val="85000"/>
                      <a:lumOff val="15000"/>
                    </a:schemeClr>
                  </a:solidFill>
                  <a:cs typeface="+mn-ea"/>
                  <a:sym typeface="+mn-lt"/>
                </a:rPr>
                <a:t>这里输入简单的文字概述这里输入简单文字概述简单这</a:t>
              </a:r>
              <a:endParaRPr lang="en-US" altLang="zh-CN" sz="1000" dirty="0">
                <a:solidFill>
                  <a:schemeClr val="tx1">
                    <a:lumMod val="85000"/>
                    <a:lumOff val="15000"/>
                  </a:schemeClr>
                </a:solidFill>
                <a:cs typeface="+mn-ea"/>
                <a:sym typeface="+mn-lt"/>
              </a:endParaRPr>
            </a:p>
            <a:p>
              <a:pPr>
                <a:lnSpc>
                  <a:spcPct val="150000"/>
                </a:lnSpc>
              </a:pPr>
              <a:r>
                <a:rPr lang="zh-CN" altLang="en-US" sz="1000" dirty="0">
                  <a:solidFill>
                    <a:schemeClr val="tx1">
                      <a:lumMod val="85000"/>
                      <a:lumOff val="15000"/>
                    </a:schemeClr>
                  </a:solidFill>
                  <a:cs typeface="+mn-ea"/>
                  <a:sym typeface="+mn-lt"/>
                </a:rPr>
                <a:t>里输入简单的文字</a:t>
              </a:r>
              <a:endParaRPr lang="en-US" altLang="zh-CN" sz="1000" dirty="0">
                <a:solidFill>
                  <a:schemeClr val="tx1">
                    <a:lumMod val="85000"/>
                    <a:lumOff val="15000"/>
                  </a:schemeClr>
                </a:solidFill>
                <a:cs typeface="+mn-ea"/>
                <a:sym typeface="+mn-lt"/>
              </a:endParaRPr>
            </a:p>
          </p:txBody>
        </p:sp>
        <p:cxnSp>
          <p:nvCxnSpPr>
            <p:cNvPr id="31" name="Straight Connector 30"/>
            <p:cNvCxnSpPr/>
            <p:nvPr/>
          </p:nvCxnSpPr>
          <p:spPr>
            <a:xfrm flipV="1">
              <a:off x="1296812" y="2120282"/>
              <a:ext cx="183243" cy="183242"/>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2" name="Freeform 41"/>
          <p:cNvSpPr>
            <a:spLocks noEditPoints="1"/>
          </p:cNvSpPr>
          <p:nvPr/>
        </p:nvSpPr>
        <p:spPr bwMode="auto">
          <a:xfrm>
            <a:off x="2219205" y="2203438"/>
            <a:ext cx="445409" cy="445409"/>
          </a:xfrm>
          <a:custGeom>
            <a:avLst/>
            <a:gdLst>
              <a:gd name="T0" fmla="*/ 109 w 212"/>
              <a:gd name="T1" fmla="*/ 102 h 212"/>
              <a:gd name="T2" fmla="*/ 97 w 212"/>
              <a:gd name="T3" fmla="*/ 91 h 212"/>
              <a:gd name="T4" fmla="*/ 107 w 212"/>
              <a:gd name="T5" fmla="*/ 82 h 212"/>
              <a:gd name="T6" fmla="*/ 119 w 212"/>
              <a:gd name="T7" fmla="*/ 86 h 212"/>
              <a:gd name="T8" fmla="*/ 122 w 212"/>
              <a:gd name="T9" fmla="*/ 79 h 212"/>
              <a:gd name="T10" fmla="*/ 109 w 212"/>
              <a:gd name="T11" fmla="*/ 76 h 212"/>
              <a:gd name="T12" fmla="*/ 109 w 212"/>
              <a:gd name="T13" fmla="*/ 67 h 212"/>
              <a:gd name="T14" fmla="*/ 103 w 212"/>
              <a:gd name="T15" fmla="*/ 67 h 212"/>
              <a:gd name="T16" fmla="*/ 103 w 212"/>
              <a:gd name="T17" fmla="*/ 76 h 212"/>
              <a:gd name="T18" fmla="*/ 89 w 212"/>
              <a:gd name="T19" fmla="*/ 92 h 212"/>
              <a:gd name="T20" fmla="*/ 105 w 212"/>
              <a:gd name="T21" fmla="*/ 108 h 212"/>
              <a:gd name="T22" fmla="*/ 115 w 212"/>
              <a:gd name="T23" fmla="*/ 120 h 212"/>
              <a:gd name="T24" fmla="*/ 104 w 212"/>
              <a:gd name="T25" fmla="*/ 129 h 212"/>
              <a:gd name="T26" fmla="*/ 90 w 212"/>
              <a:gd name="T27" fmla="*/ 125 h 212"/>
              <a:gd name="T28" fmla="*/ 88 w 212"/>
              <a:gd name="T29" fmla="*/ 131 h 212"/>
              <a:gd name="T30" fmla="*/ 103 w 212"/>
              <a:gd name="T31" fmla="*/ 136 h 212"/>
              <a:gd name="T32" fmla="*/ 103 w 212"/>
              <a:gd name="T33" fmla="*/ 145 h 212"/>
              <a:gd name="T34" fmla="*/ 109 w 212"/>
              <a:gd name="T35" fmla="*/ 145 h 212"/>
              <a:gd name="T36" fmla="*/ 109 w 212"/>
              <a:gd name="T37" fmla="*/ 135 h 212"/>
              <a:gd name="T38" fmla="*/ 124 w 212"/>
              <a:gd name="T39" fmla="*/ 119 h 212"/>
              <a:gd name="T40" fmla="*/ 109 w 212"/>
              <a:gd name="T41" fmla="*/ 102 h 212"/>
              <a:gd name="T42" fmla="*/ 106 w 212"/>
              <a:gd name="T43" fmla="*/ 0 h 212"/>
              <a:gd name="T44" fmla="*/ 0 w 212"/>
              <a:gd name="T45" fmla="*/ 106 h 212"/>
              <a:gd name="T46" fmla="*/ 106 w 212"/>
              <a:gd name="T47" fmla="*/ 212 h 212"/>
              <a:gd name="T48" fmla="*/ 212 w 212"/>
              <a:gd name="T49" fmla="*/ 106 h 212"/>
              <a:gd name="T50" fmla="*/ 106 w 212"/>
              <a:gd name="T51" fmla="*/ 0 h 212"/>
              <a:gd name="T52" fmla="*/ 106 w 212"/>
              <a:gd name="T53" fmla="*/ 204 h 212"/>
              <a:gd name="T54" fmla="*/ 8 w 212"/>
              <a:gd name="T55" fmla="*/ 106 h 212"/>
              <a:gd name="T56" fmla="*/ 106 w 212"/>
              <a:gd name="T57" fmla="*/ 8 h 212"/>
              <a:gd name="T58" fmla="*/ 204 w 212"/>
              <a:gd name="T59" fmla="*/ 106 h 212"/>
              <a:gd name="T60" fmla="*/ 106 w 212"/>
              <a:gd name="T61" fmla="*/ 204 h 212"/>
              <a:gd name="T62" fmla="*/ 106 w 212"/>
              <a:gd name="T63" fmla="*/ 19 h 212"/>
              <a:gd name="T64" fmla="*/ 19 w 212"/>
              <a:gd name="T65" fmla="*/ 106 h 212"/>
              <a:gd name="T66" fmla="*/ 106 w 212"/>
              <a:gd name="T67" fmla="*/ 192 h 212"/>
              <a:gd name="T68" fmla="*/ 193 w 212"/>
              <a:gd name="T69" fmla="*/ 106 h 212"/>
              <a:gd name="T70" fmla="*/ 106 w 212"/>
              <a:gd name="T71" fmla="*/ 19 h 212"/>
              <a:gd name="T72" fmla="*/ 106 w 212"/>
              <a:gd name="T73" fmla="*/ 184 h 212"/>
              <a:gd name="T74" fmla="*/ 28 w 212"/>
              <a:gd name="T75" fmla="*/ 106 h 212"/>
              <a:gd name="T76" fmla="*/ 106 w 212"/>
              <a:gd name="T77" fmla="*/ 28 h 212"/>
              <a:gd name="T78" fmla="*/ 184 w 212"/>
              <a:gd name="T79" fmla="*/ 106 h 212"/>
              <a:gd name="T80" fmla="*/ 106 w 212"/>
              <a:gd name="T81" fmla="*/ 184 h 2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2" h="212">
                <a:moveTo>
                  <a:pt x="109" y="102"/>
                </a:moveTo>
                <a:cubicBezTo>
                  <a:pt x="101" y="98"/>
                  <a:pt x="97" y="96"/>
                  <a:pt x="97" y="91"/>
                </a:cubicBezTo>
                <a:cubicBezTo>
                  <a:pt x="97" y="87"/>
                  <a:pt x="100" y="82"/>
                  <a:pt x="107" y="82"/>
                </a:cubicBezTo>
                <a:cubicBezTo>
                  <a:pt x="113" y="82"/>
                  <a:pt x="117" y="85"/>
                  <a:pt x="119" y="86"/>
                </a:cubicBezTo>
                <a:cubicBezTo>
                  <a:pt x="122" y="79"/>
                  <a:pt x="122" y="79"/>
                  <a:pt x="122" y="79"/>
                </a:cubicBezTo>
                <a:cubicBezTo>
                  <a:pt x="119" y="78"/>
                  <a:pt x="115" y="76"/>
                  <a:pt x="109" y="76"/>
                </a:cubicBezTo>
                <a:cubicBezTo>
                  <a:pt x="109" y="67"/>
                  <a:pt x="109" y="67"/>
                  <a:pt x="109" y="67"/>
                </a:cubicBezTo>
                <a:cubicBezTo>
                  <a:pt x="103" y="67"/>
                  <a:pt x="103" y="67"/>
                  <a:pt x="103" y="67"/>
                </a:cubicBezTo>
                <a:cubicBezTo>
                  <a:pt x="103" y="76"/>
                  <a:pt x="103" y="76"/>
                  <a:pt x="103" y="76"/>
                </a:cubicBezTo>
                <a:cubicBezTo>
                  <a:pt x="95" y="78"/>
                  <a:pt x="89" y="84"/>
                  <a:pt x="89" y="92"/>
                </a:cubicBezTo>
                <a:cubicBezTo>
                  <a:pt x="89" y="100"/>
                  <a:pt x="95" y="104"/>
                  <a:pt x="105" y="108"/>
                </a:cubicBezTo>
                <a:cubicBezTo>
                  <a:pt x="112" y="111"/>
                  <a:pt x="115" y="114"/>
                  <a:pt x="115" y="120"/>
                </a:cubicBezTo>
                <a:cubicBezTo>
                  <a:pt x="115" y="125"/>
                  <a:pt x="111" y="129"/>
                  <a:pt x="104" y="129"/>
                </a:cubicBezTo>
                <a:cubicBezTo>
                  <a:pt x="99" y="129"/>
                  <a:pt x="94" y="127"/>
                  <a:pt x="90" y="125"/>
                </a:cubicBezTo>
                <a:cubicBezTo>
                  <a:pt x="88" y="131"/>
                  <a:pt x="88" y="131"/>
                  <a:pt x="88" y="131"/>
                </a:cubicBezTo>
                <a:cubicBezTo>
                  <a:pt x="92" y="134"/>
                  <a:pt x="97" y="135"/>
                  <a:pt x="103" y="136"/>
                </a:cubicBezTo>
                <a:cubicBezTo>
                  <a:pt x="103" y="145"/>
                  <a:pt x="103" y="145"/>
                  <a:pt x="103" y="145"/>
                </a:cubicBezTo>
                <a:cubicBezTo>
                  <a:pt x="109" y="145"/>
                  <a:pt x="109" y="145"/>
                  <a:pt x="109" y="145"/>
                </a:cubicBezTo>
                <a:cubicBezTo>
                  <a:pt x="109" y="135"/>
                  <a:pt x="109" y="135"/>
                  <a:pt x="109" y="135"/>
                </a:cubicBezTo>
                <a:cubicBezTo>
                  <a:pt x="119" y="134"/>
                  <a:pt x="124" y="127"/>
                  <a:pt x="124" y="119"/>
                </a:cubicBezTo>
                <a:cubicBezTo>
                  <a:pt x="124" y="110"/>
                  <a:pt x="119" y="106"/>
                  <a:pt x="109" y="102"/>
                </a:cubicBezTo>
                <a:close/>
                <a:moveTo>
                  <a:pt x="106" y="0"/>
                </a:moveTo>
                <a:cubicBezTo>
                  <a:pt x="48" y="0"/>
                  <a:pt x="0" y="48"/>
                  <a:pt x="0" y="106"/>
                </a:cubicBezTo>
                <a:cubicBezTo>
                  <a:pt x="0" y="164"/>
                  <a:pt x="48" y="212"/>
                  <a:pt x="106" y="212"/>
                </a:cubicBezTo>
                <a:cubicBezTo>
                  <a:pt x="164" y="212"/>
                  <a:pt x="212" y="164"/>
                  <a:pt x="212" y="106"/>
                </a:cubicBezTo>
                <a:cubicBezTo>
                  <a:pt x="212" y="48"/>
                  <a:pt x="164" y="0"/>
                  <a:pt x="106" y="0"/>
                </a:cubicBezTo>
                <a:close/>
                <a:moveTo>
                  <a:pt x="106" y="204"/>
                </a:moveTo>
                <a:cubicBezTo>
                  <a:pt x="52" y="204"/>
                  <a:pt x="8" y="160"/>
                  <a:pt x="8" y="106"/>
                </a:cubicBezTo>
                <a:cubicBezTo>
                  <a:pt x="8" y="52"/>
                  <a:pt x="52" y="8"/>
                  <a:pt x="106" y="8"/>
                </a:cubicBezTo>
                <a:cubicBezTo>
                  <a:pt x="160" y="8"/>
                  <a:pt x="204" y="52"/>
                  <a:pt x="204" y="106"/>
                </a:cubicBezTo>
                <a:cubicBezTo>
                  <a:pt x="204" y="160"/>
                  <a:pt x="160" y="204"/>
                  <a:pt x="106" y="204"/>
                </a:cubicBezTo>
                <a:close/>
                <a:moveTo>
                  <a:pt x="106" y="19"/>
                </a:moveTo>
                <a:cubicBezTo>
                  <a:pt x="58" y="19"/>
                  <a:pt x="19" y="58"/>
                  <a:pt x="19" y="106"/>
                </a:cubicBezTo>
                <a:cubicBezTo>
                  <a:pt x="19" y="154"/>
                  <a:pt x="58" y="192"/>
                  <a:pt x="106" y="192"/>
                </a:cubicBezTo>
                <a:cubicBezTo>
                  <a:pt x="154" y="192"/>
                  <a:pt x="193" y="154"/>
                  <a:pt x="193" y="106"/>
                </a:cubicBezTo>
                <a:cubicBezTo>
                  <a:pt x="193" y="58"/>
                  <a:pt x="154" y="19"/>
                  <a:pt x="106" y="19"/>
                </a:cubicBezTo>
                <a:close/>
                <a:moveTo>
                  <a:pt x="106" y="184"/>
                </a:moveTo>
                <a:cubicBezTo>
                  <a:pt x="63" y="184"/>
                  <a:pt x="28" y="149"/>
                  <a:pt x="28" y="106"/>
                </a:cubicBezTo>
                <a:cubicBezTo>
                  <a:pt x="28" y="63"/>
                  <a:pt x="63" y="28"/>
                  <a:pt x="106" y="28"/>
                </a:cubicBezTo>
                <a:cubicBezTo>
                  <a:pt x="149" y="28"/>
                  <a:pt x="184" y="63"/>
                  <a:pt x="184" y="106"/>
                </a:cubicBezTo>
                <a:cubicBezTo>
                  <a:pt x="184" y="149"/>
                  <a:pt x="149" y="184"/>
                  <a:pt x="106" y="184"/>
                </a:cubicBezTo>
                <a:close/>
              </a:path>
            </a:pathLst>
          </a:custGeom>
          <a:solidFill>
            <a:schemeClr val="bg1"/>
          </a:solidFill>
          <a:ln>
            <a:noFill/>
          </a:ln>
        </p:spPr>
        <p:txBody>
          <a:bodyPr vert="horz" wrap="square" lIns="91440" tIns="45720" rIns="91440" bIns="45720" numCol="1" anchor="t" anchorCtr="0" compatLnSpc="1"/>
          <a:lstStyle/>
          <a:p>
            <a:endParaRPr lang="en-US" dirty="0">
              <a:solidFill>
                <a:schemeClr val="tx1">
                  <a:lumMod val="85000"/>
                  <a:lumOff val="15000"/>
                </a:schemeClr>
              </a:solidFill>
              <a:cs typeface="+mn-ea"/>
              <a:sym typeface="+mn-lt"/>
            </a:endParaRPr>
          </a:p>
        </p:txBody>
      </p:sp>
      <p:sp>
        <p:nvSpPr>
          <p:cNvPr id="33" name="Freeform 49"/>
          <p:cNvSpPr>
            <a:spLocks noEditPoints="1"/>
          </p:cNvSpPr>
          <p:nvPr/>
        </p:nvSpPr>
        <p:spPr bwMode="auto">
          <a:xfrm>
            <a:off x="8497305" y="2266307"/>
            <a:ext cx="462458" cy="319671"/>
          </a:xfrm>
          <a:custGeom>
            <a:avLst/>
            <a:gdLst>
              <a:gd name="T0" fmla="*/ 19 w 220"/>
              <a:gd name="T1" fmla="*/ 0 h 152"/>
              <a:gd name="T2" fmla="*/ 0 w 220"/>
              <a:gd name="T3" fmla="*/ 133 h 152"/>
              <a:gd name="T4" fmla="*/ 201 w 220"/>
              <a:gd name="T5" fmla="*/ 152 h 152"/>
              <a:gd name="T6" fmla="*/ 220 w 220"/>
              <a:gd name="T7" fmla="*/ 19 h 152"/>
              <a:gd name="T8" fmla="*/ 212 w 220"/>
              <a:gd name="T9" fmla="*/ 133 h 152"/>
              <a:gd name="T10" fmla="*/ 19 w 220"/>
              <a:gd name="T11" fmla="*/ 144 h 152"/>
              <a:gd name="T12" fmla="*/ 8 w 220"/>
              <a:gd name="T13" fmla="*/ 19 h 152"/>
              <a:gd name="T14" fmla="*/ 201 w 220"/>
              <a:gd name="T15" fmla="*/ 8 h 152"/>
              <a:gd name="T16" fmla="*/ 212 w 220"/>
              <a:gd name="T17" fmla="*/ 133 h 152"/>
              <a:gd name="T18" fmla="*/ 28 w 220"/>
              <a:gd name="T19" fmla="*/ 48 h 152"/>
              <a:gd name="T20" fmla="*/ 32 w 220"/>
              <a:gd name="T21" fmla="*/ 132 h 152"/>
              <a:gd name="T22" fmla="*/ 36 w 220"/>
              <a:gd name="T23" fmla="*/ 48 h 152"/>
              <a:gd name="T24" fmla="*/ 48 w 220"/>
              <a:gd name="T25" fmla="*/ 24 h 152"/>
              <a:gd name="T26" fmla="*/ 44 w 220"/>
              <a:gd name="T27" fmla="*/ 128 h 152"/>
              <a:gd name="T28" fmla="*/ 52 w 220"/>
              <a:gd name="T29" fmla="*/ 128 h 152"/>
              <a:gd name="T30" fmla="*/ 48 w 220"/>
              <a:gd name="T31" fmla="*/ 24 h 152"/>
              <a:gd name="T32" fmla="*/ 60 w 220"/>
              <a:gd name="T33" fmla="*/ 28 h 152"/>
              <a:gd name="T34" fmla="*/ 64 w 220"/>
              <a:gd name="T35" fmla="*/ 132 h 152"/>
              <a:gd name="T36" fmla="*/ 68 w 220"/>
              <a:gd name="T37" fmla="*/ 28 h 152"/>
              <a:gd name="T38" fmla="*/ 80 w 220"/>
              <a:gd name="T39" fmla="*/ 44 h 152"/>
              <a:gd name="T40" fmla="*/ 76 w 220"/>
              <a:gd name="T41" fmla="*/ 128 h 152"/>
              <a:gd name="T42" fmla="*/ 84 w 220"/>
              <a:gd name="T43" fmla="*/ 128 h 152"/>
              <a:gd name="T44" fmla="*/ 80 w 220"/>
              <a:gd name="T45" fmla="*/ 44 h 152"/>
              <a:gd name="T46" fmla="*/ 92 w 220"/>
              <a:gd name="T47" fmla="*/ 28 h 152"/>
              <a:gd name="T48" fmla="*/ 96 w 220"/>
              <a:gd name="T49" fmla="*/ 132 h 152"/>
              <a:gd name="T50" fmla="*/ 100 w 220"/>
              <a:gd name="T51" fmla="*/ 28 h 152"/>
              <a:gd name="T52" fmla="*/ 112 w 220"/>
              <a:gd name="T53" fmla="*/ 44 h 152"/>
              <a:gd name="T54" fmla="*/ 108 w 220"/>
              <a:gd name="T55" fmla="*/ 128 h 152"/>
              <a:gd name="T56" fmla="*/ 116 w 220"/>
              <a:gd name="T57" fmla="*/ 128 h 152"/>
              <a:gd name="T58" fmla="*/ 112 w 220"/>
              <a:gd name="T59" fmla="*/ 44 h 152"/>
              <a:gd name="T60" fmla="*/ 124 w 220"/>
              <a:gd name="T61" fmla="*/ 64 h 152"/>
              <a:gd name="T62" fmla="*/ 128 w 220"/>
              <a:gd name="T63" fmla="*/ 132 h 152"/>
              <a:gd name="T64" fmla="*/ 132 w 220"/>
              <a:gd name="T65" fmla="*/ 64 h 152"/>
              <a:gd name="T66" fmla="*/ 144 w 220"/>
              <a:gd name="T67" fmla="*/ 44 h 152"/>
              <a:gd name="T68" fmla="*/ 140 w 220"/>
              <a:gd name="T69" fmla="*/ 128 h 152"/>
              <a:gd name="T70" fmla="*/ 148 w 220"/>
              <a:gd name="T71" fmla="*/ 128 h 152"/>
              <a:gd name="T72" fmla="*/ 144 w 220"/>
              <a:gd name="T73" fmla="*/ 44 h 152"/>
              <a:gd name="T74" fmla="*/ 156 w 220"/>
              <a:gd name="T75" fmla="*/ 32 h 152"/>
              <a:gd name="T76" fmla="*/ 160 w 220"/>
              <a:gd name="T77" fmla="*/ 132 h 152"/>
              <a:gd name="T78" fmla="*/ 164 w 220"/>
              <a:gd name="T79" fmla="*/ 32 h 152"/>
              <a:gd name="T80" fmla="*/ 176 w 220"/>
              <a:gd name="T81" fmla="*/ 44 h 152"/>
              <a:gd name="T82" fmla="*/ 172 w 220"/>
              <a:gd name="T83" fmla="*/ 128 h 152"/>
              <a:gd name="T84" fmla="*/ 180 w 220"/>
              <a:gd name="T85" fmla="*/ 128 h 152"/>
              <a:gd name="T86" fmla="*/ 176 w 220"/>
              <a:gd name="T87" fmla="*/ 44 h 152"/>
              <a:gd name="T88" fmla="*/ 188 w 220"/>
              <a:gd name="T89" fmla="*/ 64 h 152"/>
              <a:gd name="T90" fmla="*/ 192 w 220"/>
              <a:gd name="T91" fmla="*/ 132 h 152"/>
              <a:gd name="T92" fmla="*/ 196 w 220"/>
              <a:gd name="T93" fmla="*/ 64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20" h="152">
                <a:moveTo>
                  <a:pt x="201" y="0"/>
                </a:moveTo>
                <a:cubicBezTo>
                  <a:pt x="19" y="0"/>
                  <a:pt x="19" y="0"/>
                  <a:pt x="19" y="0"/>
                </a:cubicBezTo>
                <a:cubicBezTo>
                  <a:pt x="9" y="0"/>
                  <a:pt x="0" y="9"/>
                  <a:pt x="0" y="19"/>
                </a:cubicBezTo>
                <a:cubicBezTo>
                  <a:pt x="0" y="133"/>
                  <a:pt x="0" y="133"/>
                  <a:pt x="0" y="133"/>
                </a:cubicBezTo>
                <a:cubicBezTo>
                  <a:pt x="0" y="143"/>
                  <a:pt x="9" y="152"/>
                  <a:pt x="19" y="152"/>
                </a:cubicBezTo>
                <a:cubicBezTo>
                  <a:pt x="201" y="152"/>
                  <a:pt x="201" y="152"/>
                  <a:pt x="201" y="152"/>
                </a:cubicBezTo>
                <a:cubicBezTo>
                  <a:pt x="211" y="152"/>
                  <a:pt x="220" y="143"/>
                  <a:pt x="220" y="133"/>
                </a:cubicBezTo>
                <a:cubicBezTo>
                  <a:pt x="220" y="19"/>
                  <a:pt x="220" y="19"/>
                  <a:pt x="220" y="19"/>
                </a:cubicBezTo>
                <a:cubicBezTo>
                  <a:pt x="220" y="9"/>
                  <a:pt x="211" y="0"/>
                  <a:pt x="201" y="0"/>
                </a:cubicBezTo>
                <a:close/>
                <a:moveTo>
                  <a:pt x="212" y="133"/>
                </a:moveTo>
                <a:cubicBezTo>
                  <a:pt x="212" y="139"/>
                  <a:pt x="207" y="144"/>
                  <a:pt x="201" y="144"/>
                </a:cubicBezTo>
                <a:cubicBezTo>
                  <a:pt x="19" y="144"/>
                  <a:pt x="19" y="144"/>
                  <a:pt x="19" y="144"/>
                </a:cubicBezTo>
                <a:cubicBezTo>
                  <a:pt x="13" y="144"/>
                  <a:pt x="8" y="139"/>
                  <a:pt x="8" y="133"/>
                </a:cubicBezTo>
                <a:cubicBezTo>
                  <a:pt x="8" y="19"/>
                  <a:pt x="8" y="19"/>
                  <a:pt x="8" y="19"/>
                </a:cubicBezTo>
                <a:cubicBezTo>
                  <a:pt x="8" y="13"/>
                  <a:pt x="13" y="8"/>
                  <a:pt x="19" y="8"/>
                </a:cubicBezTo>
                <a:cubicBezTo>
                  <a:pt x="201" y="8"/>
                  <a:pt x="201" y="8"/>
                  <a:pt x="201" y="8"/>
                </a:cubicBezTo>
                <a:cubicBezTo>
                  <a:pt x="207" y="8"/>
                  <a:pt x="212" y="13"/>
                  <a:pt x="212" y="19"/>
                </a:cubicBezTo>
                <a:lnTo>
                  <a:pt x="212" y="133"/>
                </a:lnTo>
                <a:close/>
                <a:moveTo>
                  <a:pt x="32" y="44"/>
                </a:moveTo>
                <a:cubicBezTo>
                  <a:pt x="30" y="44"/>
                  <a:pt x="28" y="46"/>
                  <a:pt x="28" y="48"/>
                </a:cubicBezTo>
                <a:cubicBezTo>
                  <a:pt x="28" y="128"/>
                  <a:pt x="28" y="128"/>
                  <a:pt x="28" y="128"/>
                </a:cubicBezTo>
                <a:cubicBezTo>
                  <a:pt x="28" y="130"/>
                  <a:pt x="30" y="132"/>
                  <a:pt x="32" y="132"/>
                </a:cubicBezTo>
                <a:cubicBezTo>
                  <a:pt x="34" y="132"/>
                  <a:pt x="36" y="130"/>
                  <a:pt x="36" y="128"/>
                </a:cubicBezTo>
                <a:cubicBezTo>
                  <a:pt x="36" y="48"/>
                  <a:pt x="36" y="48"/>
                  <a:pt x="36" y="48"/>
                </a:cubicBezTo>
                <a:cubicBezTo>
                  <a:pt x="36" y="46"/>
                  <a:pt x="34" y="44"/>
                  <a:pt x="32" y="44"/>
                </a:cubicBezTo>
                <a:close/>
                <a:moveTo>
                  <a:pt x="48" y="24"/>
                </a:moveTo>
                <a:cubicBezTo>
                  <a:pt x="46" y="24"/>
                  <a:pt x="44" y="26"/>
                  <a:pt x="44" y="28"/>
                </a:cubicBezTo>
                <a:cubicBezTo>
                  <a:pt x="44" y="128"/>
                  <a:pt x="44" y="128"/>
                  <a:pt x="44" y="128"/>
                </a:cubicBezTo>
                <a:cubicBezTo>
                  <a:pt x="44" y="130"/>
                  <a:pt x="46" y="132"/>
                  <a:pt x="48" y="132"/>
                </a:cubicBezTo>
                <a:cubicBezTo>
                  <a:pt x="50" y="132"/>
                  <a:pt x="52" y="130"/>
                  <a:pt x="52" y="128"/>
                </a:cubicBezTo>
                <a:cubicBezTo>
                  <a:pt x="52" y="28"/>
                  <a:pt x="52" y="28"/>
                  <a:pt x="52" y="28"/>
                </a:cubicBezTo>
                <a:cubicBezTo>
                  <a:pt x="52" y="26"/>
                  <a:pt x="50" y="24"/>
                  <a:pt x="48" y="24"/>
                </a:cubicBezTo>
                <a:close/>
                <a:moveTo>
                  <a:pt x="64" y="24"/>
                </a:moveTo>
                <a:cubicBezTo>
                  <a:pt x="62" y="24"/>
                  <a:pt x="60" y="26"/>
                  <a:pt x="60" y="28"/>
                </a:cubicBezTo>
                <a:cubicBezTo>
                  <a:pt x="60" y="128"/>
                  <a:pt x="60" y="128"/>
                  <a:pt x="60" y="128"/>
                </a:cubicBezTo>
                <a:cubicBezTo>
                  <a:pt x="60" y="130"/>
                  <a:pt x="62" y="132"/>
                  <a:pt x="64" y="132"/>
                </a:cubicBezTo>
                <a:cubicBezTo>
                  <a:pt x="66" y="132"/>
                  <a:pt x="68" y="130"/>
                  <a:pt x="68" y="128"/>
                </a:cubicBezTo>
                <a:cubicBezTo>
                  <a:pt x="68" y="28"/>
                  <a:pt x="68" y="28"/>
                  <a:pt x="68" y="28"/>
                </a:cubicBezTo>
                <a:cubicBezTo>
                  <a:pt x="68" y="26"/>
                  <a:pt x="66" y="24"/>
                  <a:pt x="64" y="24"/>
                </a:cubicBezTo>
                <a:close/>
                <a:moveTo>
                  <a:pt x="80" y="44"/>
                </a:moveTo>
                <a:cubicBezTo>
                  <a:pt x="78" y="44"/>
                  <a:pt x="76" y="46"/>
                  <a:pt x="76" y="48"/>
                </a:cubicBezTo>
                <a:cubicBezTo>
                  <a:pt x="76" y="128"/>
                  <a:pt x="76" y="128"/>
                  <a:pt x="76" y="128"/>
                </a:cubicBezTo>
                <a:cubicBezTo>
                  <a:pt x="76" y="130"/>
                  <a:pt x="78" y="132"/>
                  <a:pt x="80" y="132"/>
                </a:cubicBezTo>
                <a:cubicBezTo>
                  <a:pt x="82" y="132"/>
                  <a:pt x="84" y="130"/>
                  <a:pt x="84" y="128"/>
                </a:cubicBezTo>
                <a:cubicBezTo>
                  <a:pt x="84" y="48"/>
                  <a:pt x="84" y="48"/>
                  <a:pt x="84" y="48"/>
                </a:cubicBezTo>
                <a:cubicBezTo>
                  <a:pt x="84" y="46"/>
                  <a:pt x="82" y="44"/>
                  <a:pt x="80" y="44"/>
                </a:cubicBezTo>
                <a:close/>
                <a:moveTo>
                  <a:pt x="96" y="24"/>
                </a:moveTo>
                <a:cubicBezTo>
                  <a:pt x="94" y="24"/>
                  <a:pt x="92" y="26"/>
                  <a:pt x="92" y="28"/>
                </a:cubicBezTo>
                <a:cubicBezTo>
                  <a:pt x="92" y="128"/>
                  <a:pt x="92" y="128"/>
                  <a:pt x="92" y="128"/>
                </a:cubicBezTo>
                <a:cubicBezTo>
                  <a:pt x="92" y="130"/>
                  <a:pt x="94" y="132"/>
                  <a:pt x="96" y="132"/>
                </a:cubicBezTo>
                <a:cubicBezTo>
                  <a:pt x="98" y="132"/>
                  <a:pt x="100" y="130"/>
                  <a:pt x="100" y="128"/>
                </a:cubicBezTo>
                <a:cubicBezTo>
                  <a:pt x="100" y="28"/>
                  <a:pt x="100" y="28"/>
                  <a:pt x="100" y="28"/>
                </a:cubicBezTo>
                <a:cubicBezTo>
                  <a:pt x="100" y="26"/>
                  <a:pt x="98" y="24"/>
                  <a:pt x="96" y="24"/>
                </a:cubicBezTo>
                <a:close/>
                <a:moveTo>
                  <a:pt x="112" y="44"/>
                </a:moveTo>
                <a:cubicBezTo>
                  <a:pt x="110" y="44"/>
                  <a:pt x="108" y="46"/>
                  <a:pt x="108" y="48"/>
                </a:cubicBezTo>
                <a:cubicBezTo>
                  <a:pt x="108" y="128"/>
                  <a:pt x="108" y="128"/>
                  <a:pt x="108" y="128"/>
                </a:cubicBezTo>
                <a:cubicBezTo>
                  <a:pt x="108" y="130"/>
                  <a:pt x="110" y="132"/>
                  <a:pt x="112" y="132"/>
                </a:cubicBezTo>
                <a:cubicBezTo>
                  <a:pt x="114" y="132"/>
                  <a:pt x="116" y="130"/>
                  <a:pt x="116" y="128"/>
                </a:cubicBezTo>
                <a:cubicBezTo>
                  <a:pt x="116" y="48"/>
                  <a:pt x="116" y="48"/>
                  <a:pt x="116" y="48"/>
                </a:cubicBezTo>
                <a:cubicBezTo>
                  <a:pt x="116" y="46"/>
                  <a:pt x="114" y="44"/>
                  <a:pt x="112" y="44"/>
                </a:cubicBezTo>
                <a:close/>
                <a:moveTo>
                  <a:pt x="128" y="60"/>
                </a:moveTo>
                <a:cubicBezTo>
                  <a:pt x="126" y="60"/>
                  <a:pt x="124" y="62"/>
                  <a:pt x="124" y="64"/>
                </a:cubicBezTo>
                <a:cubicBezTo>
                  <a:pt x="124" y="128"/>
                  <a:pt x="124" y="128"/>
                  <a:pt x="124" y="128"/>
                </a:cubicBezTo>
                <a:cubicBezTo>
                  <a:pt x="124" y="130"/>
                  <a:pt x="126" y="132"/>
                  <a:pt x="128" y="132"/>
                </a:cubicBezTo>
                <a:cubicBezTo>
                  <a:pt x="130" y="132"/>
                  <a:pt x="132" y="130"/>
                  <a:pt x="132" y="128"/>
                </a:cubicBezTo>
                <a:cubicBezTo>
                  <a:pt x="132" y="64"/>
                  <a:pt x="132" y="64"/>
                  <a:pt x="132" y="64"/>
                </a:cubicBezTo>
                <a:cubicBezTo>
                  <a:pt x="132" y="62"/>
                  <a:pt x="130" y="60"/>
                  <a:pt x="128" y="60"/>
                </a:cubicBezTo>
                <a:close/>
                <a:moveTo>
                  <a:pt x="144" y="44"/>
                </a:moveTo>
                <a:cubicBezTo>
                  <a:pt x="142" y="44"/>
                  <a:pt x="140" y="46"/>
                  <a:pt x="140" y="48"/>
                </a:cubicBezTo>
                <a:cubicBezTo>
                  <a:pt x="140" y="128"/>
                  <a:pt x="140" y="128"/>
                  <a:pt x="140" y="128"/>
                </a:cubicBezTo>
                <a:cubicBezTo>
                  <a:pt x="140" y="130"/>
                  <a:pt x="142" y="132"/>
                  <a:pt x="144" y="132"/>
                </a:cubicBezTo>
                <a:cubicBezTo>
                  <a:pt x="146" y="132"/>
                  <a:pt x="148" y="130"/>
                  <a:pt x="148" y="128"/>
                </a:cubicBezTo>
                <a:cubicBezTo>
                  <a:pt x="148" y="48"/>
                  <a:pt x="148" y="48"/>
                  <a:pt x="148" y="48"/>
                </a:cubicBezTo>
                <a:cubicBezTo>
                  <a:pt x="148" y="46"/>
                  <a:pt x="146" y="44"/>
                  <a:pt x="144" y="44"/>
                </a:cubicBezTo>
                <a:close/>
                <a:moveTo>
                  <a:pt x="160" y="28"/>
                </a:moveTo>
                <a:cubicBezTo>
                  <a:pt x="158" y="28"/>
                  <a:pt x="156" y="30"/>
                  <a:pt x="156" y="32"/>
                </a:cubicBezTo>
                <a:cubicBezTo>
                  <a:pt x="156" y="128"/>
                  <a:pt x="156" y="128"/>
                  <a:pt x="156" y="128"/>
                </a:cubicBezTo>
                <a:cubicBezTo>
                  <a:pt x="156" y="130"/>
                  <a:pt x="158" y="132"/>
                  <a:pt x="160" y="132"/>
                </a:cubicBezTo>
                <a:cubicBezTo>
                  <a:pt x="162" y="132"/>
                  <a:pt x="164" y="130"/>
                  <a:pt x="164" y="128"/>
                </a:cubicBezTo>
                <a:cubicBezTo>
                  <a:pt x="164" y="32"/>
                  <a:pt x="164" y="32"/>
                  <a:pt x="164" y="32"/>
                </a:cubicBezTo>
                <a:cubicBezTo>
                  <a:pt x="164" y="30"/>
                  <a:pt x="162" y="28"/>
                  <a:pt x="160" y="28"/>
                </a:cubicBezTo>
                <a:close/>
                <a:moveTo>
                  <a:pt x="176" y="44"/>
                </a:moveTo>
                <a:cubicBezTo>
                  <a:pt x="174" y="44"/>
                  <a:pt x="172" y="46"/>
                  <a:pt x="172" y="48"/>
                </a:cubicBezTo>
                <a:cubicBezTo>
                  <a:pt x="172" y="128"/>
                  <a:pt x="172" y="128"/>
                  <a:pt x="172" y="128"/>
                </a:cubicBezTo>
                <a:cubicBezTo>
                  <a:pt x="172" y="130"/>
                  <a:pt x="174" y="132"/>
                  <a:pt x="176" y="132"/>
                </a:cubicBezTo>
                <a:cubicBezTo>
                  <a:pt x="178" y="132"/>
                  <a:pt x="180" y="130"/>
                  <a:pt x="180" y="128"/>
                </a:cubicBezTo>
                <a:cubicBezTo>
                  <a:pt x="180" y="48"/>
                  <a:pt x="180" y="48"/>
                  <a:pt x="180" y="48"/>
                </a:cubicBezTo>
                <a:cubicBezTo>
                  <a:pt x="180" y="46"/>
                  <a:pt x="178" y="44"/>
                  <a:pt x="176" y="44"/>
                </a:cubicBezTo>
                <a:close/>
                <a:moveTo>
                  <a:pt x="192" y="60"/>
                </a:moveTo>
                <a:cubicBezTo>
                  <a:pt x="190" y="60"/>
                  <a:pt x="188" y="62"/>
                  <a:pt x="188" y="64"/>
                </a:cubicBezTo>
                <a:cubicBezTo>
                  <a:pt x="188" y="128"/>
                  <a:pt x="188" y="128"/>
                  <a:pt x="188" y="128"/>
                </a:cubicBezTo>
                <a:cubicBezTo>
                  <a:pt x="188" y="130"/>
                  <a:pt x="190" y="132"/>
                  <a:pt x="192" y="132"/>
                </a:cubicBezTo>
                <a:cubicBezTo>
                  <a:pt x="194" y="132"/>
                  <a:pt x="196" y="130"/>
                  <a:pt x="196" y="128"/>
                </a:cubicBezTo>
                <a:cubicBezTo>
                  <a:pt x="196" y="64"/>
                  <a:pt x="196" y="64"/>
                  <a:pt x="196" y="64"/>
                </a:cubicBezTo>
                <a:cubicBezTo>
                  <a:pt x="196" y="62"/>
                  <a:pt x="194" y="60"/>
                  <a:pt x="192" y="60"/>
                </a:cubicBezTo>
                <a:close/>
              </a:path>
            </a:pathLst>
          </a:custGeom>
          <a:solidFill>
            <a:schemeClr val="bg1"/>
          </a:solidFill>
          <a:ln>
            <a:noFill/>
          </a:ln>
        </p:spPr>
        <p:txBody>
          <a:bodyPr vert="horz" wrap="square" lIns="91440" tIns="45720" rIns="91440" bIns="45720" numCol="1" anchor="t" anchorCtr="0" compatLnSpc="1"/>
          <a:lstStyle/>
          <a:p>
            <a:endParaRPr lang="en-US" dirty="0">
              <a:solidFill>
                <a:schemeClr val="tx1">
                  <a:lumMod val="85000"/>
                  <a:lumOff val="15000"/>
                </a:schemeClr>
              </a:solidFill>
              <a:cs typeface="+mn-ea"/>
              <a:sym typeface="+mn-lt"/>
            </a:endParaRPr>
          </a:p>
        </p:txBody>
      </p:sp>
      <p:sp>
        <p:nvSpPr>
          <p:cNvPr id="34" name="Freeform 22"/>
          <p:cNvSpPr>
            <a:spLocks noEditPoints="1"/>
          </p:cNvSpPr>
          <p:nvPr/>
        </p:nvSpPr>
        <p:spPr bwMode="auto">
          <a:xfrm>
            <a:off x="5657494" y="2169340"/>
            <a:ext cx="311146" cy="513605"/>
          </a:xfrm>
          <a:custGeom>
            <a:avLst/>
            <a:gdLst>
              <a:gd name="T0" fmla="*/ 104 w 124"/>
              <a:gd name="T1" fmla="*/ 0 h 204"/>
              <a:gd name="T2" fmla="*/ 20 w 124"/>
              <a:gd name="T3" fmla="*/ 0 h 204"/>
              <a:gd name="T4" fmla="*/ 0 w 124"/>
              <a:gd name="T5" fmla="*/ 20 h 204"/>
              <a:gd name="T6" fmla="*/ 0 w 124"/>
              <a:gd name="T7" fmla="*/ 184 h 204"/>
              <a:gd name="T8" fmla="*/ 20 w 124"/>
              <a:gd name="T9" fmla="*/ 204 h 204"/>
              <a:gd name="T10" fmla="*/ 104 w 124"/>
              <a:gd name="T11" fmla="*/ 204 h 204"/>
              <a:gd name="T12" fmla="*/ 124 w 124"/>
              <a:gd name="T13" fmla="*/ 184 h 204"/>
              <a:gd name="T14" fmla="*/ 124 w 124"/>
              <a:gd name="T15" fmla="*/ 20 h 204"/>
              <a:gd name="T16" fmla="*/ 104 w 124"/>
              <a:gd name="T17" fmla="*/ 0 h 204"/>
              <a:gd name="T18" fmla="*/ 116 w 124"/>
              <a:gd name="T19" fmla="*/ 184 h 204"/>
              <a:gd name="T20" fmla="*/ 104 w 124"/>
              <a:gd name="T21" fmla="*/ 196 h 204"/>
              <a:gd name="T22" fmla="*/ 20 w 124"/>
              <a:gd name="T23" fmla="*/ 196 h 204"/>
              <a:gd name="T24" fmla="*/ 8 w 124"/>
              <a:gd name="T25" fmla="*/ 184 h 204"/>
              <a:gd name="T26" fmla="*/ 8 w 124"/>
              <a:gd name="T27" fmla="*/ 20 h 204"/>
              <a:gd name="T28" fmla="*/ 20 w 124"/>
              <a:gd name="T29" fmla="*/ 8 h 204"/>
              <a:gd name="T30" fmla="*/ 104 w 124"/>
              <a:gd name="T31" fmla="*/ 8 h 204"/>
              <a:gd name="T32" fmla="*/ 116 w 124"/>
              <a:gd name="T33" fmla="*/ 20 h 204"/>
              <a:gd name="T34" fmla="*/ 116 w 124"/>
              <a:gd name="T35" fmla="*/ 184 h 204"/>
              <a:gd name="T36" fmla="*/ 51 w 124"/>
              <a:gd name="T37" fmla="*/ 20 h 204"/>
              <a:gd name="T38" fmla="*/ 47 w 124"/>
              <a:gd name="T39" fmla="*/ 16 h 204"/>
              <a:gd name="T40" fmla="*/ 43 w 124"/>
              <a:gd name="T41" fmla="*/ 20 h 204"/>
              <a:gd name="T42" fmla="*/ 47 w 124"/>
              <a:gd name="T43" fmla="*/ 24 h 204"/>
              <a:gd name="T44" fmla="*/ 51 w 124"/>
              <a:gd name="T45" fmla="*/ 20 h 204"/>
              <a:gd name="T46" fmla="*/ 80 w 124"/>
              <a:gd name="T47" fmla="*/ 16 h 204"/>
              <a:gd name="T48" fmla="*/ 60 w 124"/>
              <a:gd name="T49" fmla="*/ 16 h 204"/>
              <a:gd name="T50" fmla="*/ 56 w 124"/>
              <a:gd name="T51" fmla="*/ 20 h 204"/>
              <a:gd name="T52" fmla="*/ 60 w 124"/>
              <a:gd name="T53" fmla="*/ 24 h 204"/>
              <a:gd name="T54" fmla="*/ 80 w 124"/>
              <a:gd name="T55" fmla="*/ 24 h 204"/>
              <a:gd name="T56" fmla="*/ 84 w 124"/>
              <a:gd name="T57" fmla="*/ 20 h 204"/>
              <a:gd name="T58" fmla="*/ 80 w 124"/>
              <a:gd name="T59" fmla="*/ 16 h 204"/>
              <a:gd name="T60" fmla="*/ 62 w 124"/>
              <a:gd name="T61" fmla="*/ 164 h 204"/>
              <a:gd name="T62" fmla="*/ 62 w 124"/>
              <a:gd name="T63" fmla="*/ 164 h 204"/>
              <a:gd name="T64" fmla="*/ 48 w 124"/>
              <a:gd name="T65" fmla="*/ 178 h 204"/>
              <a:gd name="T66" fmla="*/ 48 w 124"/>
              <a:gd name="T67" fmla="*/ 178 h 204"/>
              <a:gd name="T68" fmla="*/ 62 w 124"/>
              <a:gd name="T69" fmla="*/ 192 h 204"/>
              <a:gd name="T70" fmla="*/ 62 w 124"/>
              <a:gd name="T71" fmla="*/ 192 h 204"/>
              <a:gd name="T72" fmla="*/ 76 w 124"/>
              <a:gd name="T73" fmla="*/ 178 h 204"/>
              <a:gd name="T74" fmla="*/ 76 w 124"/>
              <a:gd name="T75" fmla="*/ 178 h 204"/>
              <a:gd name="T76" fmla="*/ 62 w 124"/>
              <a:gd name="T77" fmla="*/ 164 h 204"/>
              <a:gd name="T78" fmla="*/ 68 w 124"/>
              <a:gd name="T79" fmla="*/ 178 h 204"/>
              <a:gd name="T80" fmla="*/ 62 w 124"/>
              <a:gd name="T81" fmla="*/ 184 h 204"/>
              <a:gd name="T82" fmla="*/ 62 w 124"/>
              <a:gd name="T83" fmla="*/ 184 h 204"/>
              <a:gd name="T84" fmla="*/ 56 w 124"/>
              <a:gd name="T85" fmla="*/ 178 h 204"/>
              <a:gd name="T86" fmla="*/ 56 w 124"/>
              <a:gd name="T87" fmla="*/ 178 h 204"/>
              <a:gd name="T88" fmla="*/ 62 w 124"/>
              <a:gd name="T89" fmla="*/ 172 h 204"/>
              <a:gd name="T90" fmla="*/ 62 w 124"/>
              <a:gd name="T91" fmla="*/ 172 h 204"/>
              <a:gd name="T92" fmla="*/ 68 w 124"/>
              <a:gd name="T93" fmla="*/ 178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24" h="204">
                <a:moveTo>
                  <a:pt x="104" y="0"/>
                </a:moveTo>
                <a:cubicBezTo>
                  <a:pt x="20" y="0"/>
                  <a:pt x="20" y="0"/>
                  <a:pt x="20" y="0"/>
                </a:cubicBezTo>
                <a:cubicBezTo>
                  <a:pt x="9" y="0"/>
                  <a:pt x="0" y="9"/>
                  <a:pt x="0" y="20"/>
                </a:cubicBezTo>
                <a:cubicBezTo>
                  <a:pt x="0" y="184"/>
                  <a:pt x="0" y="184"/>
                  <a:pt x="0" y="184"/>
                </a:cubicBezTo>
                <a:cubicBezTo>
                  <a:pt x="0" y="195"/>
                  <a:pt x="9" y="204"/>
                  <a:pt x="20" y="204"/>
                </a:cubicBezTo>
                <a:cubicBezTo>
                  <a:pt x="104" y="204"/>
                  <a:pt x="104" y="204"/>
                  <a:pt x="104" y="204"/>
                </a:cubicBezTo>
                <a:cubicBezTo>
                  <a:pt x="115" y="204"/>
                  <a:pt x="124" y="195"/>
                  <a:pt x="124" y="184"/>
                </a:cubicBezTo>
                <a:cubicBezTo>
                  <a:pt x="124" y="20"/>
                  <a:pt x="124" y="20"/>
                  <a:pt x="124" y="20"/>
                </a:cubicBezTo>
                <a:cubicBezTo>
                  <a:pt x="124" y="9"/>
                  <a:pt x="115" y="0"/>
                  <a:pt x="104" y="0"/>
                </a:cubicBezTo>
                <a:close/>
                <a:moveTo>
                  <a:pt x="116" y="184"/>
                </a:moveTo>
                <a:cubicBezTo>
                  <a:pt x="116" y="191"/>
                  <a:pt x="111" y="196"/>
                  <a:pt x="104" y="196"/>
                </a:cubicBezTo>
                <a:cubicBezTo>
                  <a:pt x="20" y="196"/>
                  <a:pt x="20" y="196"/>
                  <a:pt x="20" y="196"/>
                </a:cubicBezTo>
                <a:cubicBezTo>
                  <a:pt x="13" y="196"/>
                  <a:pt x="8" y="191"/>
                  <a:pt x="8" y="184"/>
                </a:cubicBezTo>
                <a:cubicBezTo>
                  <a:pt x="8" y="20"/>
                  <a:pt x="8" y="20"/>
                  <a:pt x="8" y="20"/>
                </a:cubicBezTo>
                <a:cubicBezTo>
                  <a:pt x="8" y="13"/>
                  <a:pt x="13" y="8"/>
                  <a:pt x="20" y="8"/>
                </a:cubicBezTo>
                <a:cubicBezTo>
                  <a:pt x="104" y="8"/>
                  <a:pt x="104" y="8"/>
                  <a:pt x="104" y="8"/>
                </a:cubicBezTo>
                <a:cubicBezTo>
                  <a:pt x="111" y="8"/>
                  <a:pt x="116" y="13"/>
                  <a:pt x="116" y="20"/>
                </a:cubicBezTo>
                <a:lnTo>
                  <a:pt x="116" y="184"/>
                </a:lnTo>
                <a:close/>
                <a:moveTo>
                  <a:pt x="51" y="20"/>
                </a:moveTo>
                <a:cubicBezTo>
                  <a:pt x="51" y="18"/>
                  <a:pt x="49" y="16"/>
                  <a:pt x="47" y="16"/>
                </a:cubicBezTo>
                <a:cubicBezTo>
                  <a:pt x="44" y="16"/>
                  <a:pt x="43" y="18"/>
                  <a:pt x="43" y="20"/>
                </a:cubicBezTo>
                <a:cubicBezTo>
                  <a:pt x="43" y="22"/>
                  <a:pt x="44" y="24"/>
                  <a:pt x="47" y="24"/>
                </a:cubicBezTo>
                <a:cubicBezTo>
                  <a:pt x="49" y="24"/>
                  <a:pt x="51" y="22"/>
                  <a:pt x="51" y="20"/>
                </a:cubicBezTo>
                <a:close/>
                <a:moveTo>
                  <a:pt x="80" y="16"/>
                </a:moveTo>
                <a:cubicBezTo>
                  <a:pt x="60" y="16"/>
                  <a:pt x="60" y="16"/>
                  <a:pt x="60" y="16"/>
                </a:cubicBezTo>
                <a:cubicBezTo>
                  <a:pt x="58" y="16"/>
                  <a:pt x="56" y="18"/>
                  <a:pt x="56" y="20"/>
                </a:cubicBezTo>
                <a:cubicBezTo>
                  <a:pt x="56" y="22"/>
                  <a:pt x="58" y="24"/>
                  <a:pt x="60" y="24"/>
                </a:cubicBezTo>
                <a:cubicBezTo>
                  <a:pt x="80" y="24"/>
                  <a:pt x="80" y="24"/>
                  <a:pt x="80" y="24"/>
                </a:cubicBezTo>
                <a:cubicBezTo>
                  <a:pt x="82" y="24"/>
                  <a:pt x="84" y="22"/>
                  <a:pt x="84" y="20"/>
                </a:cubicBezTo>
                <a:cubicBezTo>
                  <a:pt x="84" y="18"/>
                  <a:pt x="82" y="16"/>
                  <a:pt x="80" y="16"/>
                </a:cubicBezTo>
                <a:close/>
                <a:moveTo>
                  <a:pt x="62" y="164"/>
                </a:moveTo>
                <a:cubicBezTo>
                  <a:pt x="62" y="164"/>
                  <a:pt x="62" y="164"/>
                  <a:pt x="62" y="164"/>
                </a:cubicBezTo>
                <a:cubicBezTo>
                  <a:pt x="54" y="164"/>
                  <a:pt x="48" y="170"/>
                  <a:pt x="48" y="178"/>
                </a:cubicBezTo>
                <a:cubicBezTo>
                  <a:pt x="48" y="178"/>
                  <a:pt x="48" y="178"/>
                  <a:pt x="48" y="178"/>
                </a:cubicBezTo>
                <a:cubicBezTo>
                  <a:pt x="48" y="186"/>
                  <a:pt x="54" y="192"/>
                  <a:pt x="62" y="192"/>
                </a:cubicBezTo>
                <a:cubicBezTo>
                  <a:pt x="62" y="192"/>
                  <a:pt x="62" y="192"/>
                  <a:pt x="62" y="192"/>
                </a:cubicBezTo>
                <a:cubicBezTo>
                  <a:pt x="70" y="192"/>
                  <a:pt x="76" y="186"/>
                  <a:pt x="76" y="178"/>
                </a:cubicBezTo>
                <a:cubicBezTo>
                  <a:pt x="76" y="178"/>
                  <a:pt x="76" y="178"/>
                  <a:pt x="76" y="178"/>
                </a:cubicBezTo>
                <a:cubicBezTo>
                  <a:pt x="76" y="170"/>
                  <a:pt x="70" y="164"/>
                  <a:pt x="62" y="164"/>
                </a:cubicBezTo>
                <a:close/>
                <a:moveTo>
                  <a:pt x="68" y="178"/>
                </a:moveTo>
                <a:cubicBezTo>
                  <a:pt x="68" y="181"/>
                  <a:pt x="65" y="184"/>
                  <a:pt x="62" y="184"/>
                </a:cubicBezTo>
                <a:cubicBezTo>
                  <a:pt x="62" y="184"/>
                  <a:pt x="62" y="184"/>
                  <a:pt x="62" y="184"/>
                </a:cubicBezTo>
                <a:cubicBezTo>
                  <a:pt x="59" y="184"/>
                  <a:pt x="56" y="181"/>
                  <a:pt x="56" y="178"/>
                </a:cubicBezTo>
                <a:cubicBezTo>
                  <a:pt x="56" y="178"/>
                  <a:pt x="56" y="178"/>
                  <a:pt x="56" y="178"/>
                </a:cubicBezTo>
                <a:cubicBezTo>
                  <a:pt x="56" y="175"/>
                  <a:pt x="59" y="172"/>
                  <a:pt x="62" y="172"/>
                </a:cubicBezTo>
                <a:cubicBezTo>
                  <a:pt x="62" y="172"/>
                  <a:pt x="62" y="172"/>
                  <a:pt x="62" y="172"/>
                </a:cubicBezTo>
                <a:cubicBezTo>
                  <a:pt x="65" y="172"/>
                  <a:pt x="68" y="175"/>
                  <a:pt x="68" y="178"/>
                </a:cubicBezTo>
                <a:close/>
              </a:path>
            </a:pathLst>
          </a:custGeom>
          <a:solidFill>
            <a:schemeClr val="bg1"/>
          </a:solidFill>
          <a:ln>
            <a:noFill/>
          </a:ln>
        </p:spPr>
        <p:txBody>
          <a:bodyPr vert="horz" wrap="square" lIns="91440" tIns="45720" rIns="91440" bIns="45720" numCol="1" anchor="t" anchorCtr="0" compatLnSpc="1"/>
          <a:lstStyle/>
          <a:p>
            <a:endParaRPr lang="en-US" dirty="0">
              <a:solidFill>
                <a:schemeClr val="tx1">
                  <a:lumMod val="85000"/>
                  <a:lumOff val="15000"/>
                </a:schemeClr>
              </a:solidFill>
              <a:cs typeface="+mn-ea"/>
              <a:sym typeface="+mn-lt"/>
            </a:endParaRPr>
          </a:p>
        </p:txBody>
      </p:sp>
      <p:pic>
        <p:nvPicPr>
          <p:cNvPr id="8" name="图片占位符 7"/>
          <p:cNvPicPr>
            <a:picLocks noGrp="1" noChangeAspect="1"/>
          </p:cNvPicPr>
          <p:nvPr>
            <p:ph type="pic" sz="quarter" idx="13"/>
          </p:nvPr>
        </p:nvPicPr>
        <p:blipFill>
          <a:blip r:embed="rId1" cstate="email"/>
          <a:stretch>
            <a:fillRect/>
          </a:stretch>
        </p:blipFill>
        <p:spPr>
          <a:xfrm>
            <a:off x="3638550" y="4394176"/>
            <a:ext cx="5133975" cy="924030"/>
          </a:xfrm>
        </p:spPr>
      </p:pic>
      <p:pic>
        <p:nvPicPr>
          <p:cNvPr id="38" name="图片占位符 7"/>
          <p:cNvPicPr>
            <a:picLocks noChangeAspect="1"/>
          </p:cNvPicPr>
          <p:nvPr/>
        </p:nvPicPr>
        <p:blipFill>
          <a:blip r:embed="rId2" cstate="email"/>
          <a:stretch>
            <a:fillRect/>
          </a:stretch>
        </p:blipFill>
        <p:spPr>
          <a:xfrm>
            <a:off x="3930412" y="3868016"/>
            <a:ext cx="4737337" cy="924030"/>
          </a:xfrm>
          <a:custGeom>
            <a:avLst/>
            <a:gdLst>
              <a:gd name="connsiteX0" fmla="*/ 0 w 10272338"/>
              <a:gd name="connsiteY0" fmla="*/ 0 h 1839095"/>
              <a:gd name="connsiteX1" fmla="*/ 10272338 w 10272338"/>
              <a:gd name="connsiteY1" fmla="*/ 0 h 1839095"/>
              <a:gd name="connsiteX2" fmla="*/ 10272338 w 10272338"/>
              <a:gd name="connsiteY2" fmla="*/ 1839095 h 1839095"/>
              <a:gd name="connsiteX3" fmla="*/ 0 w 10272338"/>
              <a:gd name="connsiteY3" fmla="*/ 1839095 h 1839095"/>
              <a:gd name="connsiteX4" fmla="*/ 0 w 10272338"/>
              <a:gd name="connsiteY4" fmla="*/ 0 h 1839095"/>
              <a:gd name="connsiteX0-1" fmla="*/ 977152 w 10272338"/>
              <a:gd name="connsiteY0-2" fmla="*/ 0 h 1848060"/>
              <a:gd name="connsiteX1-3" fmla="*/ 10272338 w 10272338"/>
              <a:gd name="connsiteY1-4" fmla="*/ 8965 h 1848060"/>
              <a:gd name="connsiteX2-5" fmla="*/ 10272338 w 10272338"/>
              <a:gd name="connsiteY2-6" fmla="*/ 1848060 h 1848060"/>
              <a:gd name="connsiteX3-7" fmla="*/ 0 w 10272338"/>
              <a:gd name="connsiteY3-8" fmla="*/ 1848060 h 1848060"/>
              <a:gd name="connsiteX4-9" fmla="*/ 977152 w 10272338"/>
              <a:gd name="connsiteY4-10" fmla="*/ 0 h 1848060"/>
              <a:gd name="connsiteX0-11" fmla="*/ 950258 w 10272338"/>
              <a:gd name="connsiteY0-12" fmla="*/ 0 h 1848060"/>
              <a:gd name="connsiteX1-13" fmla="*/ 10272338 w 10272338"/>
              <a:gd name="connsiteY1-14" fmla="*/ 8965 h 1848060"/>
              <a:gd name="connsiteX2-15" fmla="*/ 10272338 w 10272338"/>
              <a:gd name="connsiteY2-16" fmla="*/ 1848060 h 1848060"/>
              <a:gd name="connsiteX3-17" fmla="*/ 0 w 10272338"/>
              <a:gd name="connsiteY3-18" fmla="*/ 1848060 h 1848060"/>
              <a:gd name="connsiteX4-19" fmla="*/ 950258 w 10272338"/>
              <a:gd name="connsiteY4-20" fmla="*/ 0 h 1848060"/>
              <a:gd name="connsiteX0-21" fmla="*/ 950258 w 10272338"/>
              <a:gd name="connsiteY0-22" fmla="*/ 0 h 1848060"/>
              <a:gd name="connsiteX1-23" fmla="*/ 9313115 w 10272338"/>
              <a:gd name="connsiteY1-24" fmla="*/ 8965 h 1848060"/>
              <a:gd name="connsiteX2-25" fmla="*/ 10272338 w 10272338"/>
              <a:gd name="connsiteY2-26" fmla="*/ 1848060 h 1848060"/>
              <a:gd name="connsiteX3-27" fmla="*/ 0 w 10272338"/>
              <a:gd name="connsiteY3-28" fmla="*/ 1848060 h 1848060"/>
              <a:gd name="connsiteX4-29" fmla="*/ 950258 w 10272338"/>
              <a:gd name="connsiteY4-30" fmla="*/ 0 h 184806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272338" h="1848060">
                <a:moveTo>
                  <a:pt x="950258" y="0"/>
                </a:moveTo>
                <a:lnTo>
                  <a:pt x="9313115" y="8965"/>
                </a:lnTo>
                <a:lnTo>
                  <a:pt x="10272338" y="1848060"/>
                </a:lnTo>
                <a:lnTo>
                  <a:pt x="0" y="1848060"/>
                </a:lnTo>
                <a:lnTo>
                  <a:pt x="950258" y="0"/>
                </a:lnTo>
                <a:close/>
              </a:path>
            </a:pathLst>
          </a:custGeom>
          <a:solidFill>
            <a:schemeClr val="accent2"/>
          </a:solidFill>
          <a:ln w="12700">
            <a:miter lim="400000"/>
            <a:headEnd/>
            <a:tailEnd/>
          </a:ln>
        </p:spPr>
      </p:pic>
      <p:grpSp>
        <p:nvGrpSpPr>
          <p:cNvPr id="39" name="组合 38"/>
          <p:cNvGrpSpPr/>
          <p:nvPr/>
        </p:nvGrpSpPr>
        <p:grpSpPr>
          <a:xfrm>
            <a:off x="171450" y="468189"/>
            <a:ext cx="6616971" cy="707886"/>
            <a:chOff x="171450" y="636516"/>
            <a:chExt cx="6616971" cy="707886"/>
          </a:xfrm>
        </p:grpSpPr>
        <p:sp>
          <p:nvSpPr>
            <p:cNvPr id="40" name="文本框 39"/>
            <p:cNvSpPr txBox="1"/>
            <p:nvPr/>
          </p:nvSpPr>
          <p:spPr>
            <a:xfrm>
              <a:off x="337645" y="636516"/>
              <a:ext cx="6450776" cy="707886"/>
            </a:xfrm>
            <a:prstGeom prst="rect">
              <a:avLst/>
            </a:prstGeom>
            <a:noFill/>
          </p:spPr>
          <p:txBody>
            <a:bodyPr wrap="square" rtlCol="0">
              <a:spAutoFit/>
            </a:bodyPr>
            <a:lstStyle/>
            <a:p>
              <a:r>
                <a:rPr lang="zh-CN" altLang="en-US" sz="4000" b="1" dirty="0">
                  <a:solidFill>
                    <a:schemeClr val="tx1">
                      <a:lumMod val="85000"/>
                      <a:lumOff val="15000"/>
                    </a:schemeClr>
                  </a:solidFill>
                  <a:cs typeface="+mn-ea"/>
                  <a:sym typeface="+mn-lt"/>
                </a:rPr>
                <a:t>相关标题文本</a:t>
              </a:r>
              <a:endParaRPr lang="zh-CN" altLang="en-US" sz="4000" b="1" dirty="0">
                <a:solidFill>
                  <a:schemeClr val="tx1">
                    <a:lumMod val="85000"/>
                    <a:lumOff val="15000"/>
                  </a:schemeClr>
                </a:solidFill>
                <a:cs typeface="+mn-ea"/>
                <a:sym typeface="+mn-lt"/>
              </a:endParaRPr>
            </a:p>
          </p:txBody>
        </p:sp>
        <p:sp>
          <p:nvSpPr>
            <p:cNvPr id="41" name="矩形 40"/>
            <p:cNvSpPr/>
            <p:nvPr/>
          </p:nvSpPr>
          <p:spPr>
            <a:xfrm>
              <a:off x="171450" y="718176"/>
              <a:ext cx="166195" cy="544567"/>
            </a:xfrm>
            <a:prstGeom prst="rect">
              <a:avLst/>
            </a:prstGeom>
            <a:solidFill>
              <a:srgbClr val="FF6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p14:dur="250" advClick="0" advTm="3000">
        <p:random/>
      </p:transition>
    </mc:Choice>
    <mc:Fallback>
      <p:transition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50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75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1000"/>
                                        <p:tgtEl>
                                          <p:spTgt spid="24"/>
                                        </p:tgtEl>
                                      </p:cBhvr>
                                    </p:animEffect>
                                    <p:anim calcmode="lin" valueType="num">
                                      <p:cBhvr>
                                        <p:cTn id="13" dur="1000" fill="hold"/>
                                        <p:tgtEl>
                                          <p:spTgt spid="24"/>
                                        </p:tgtEl>
                                        <p:attrNameLst>
                                          <p:attrName>ppt_x</p:attrName>
                                        </p:attrNameLst>
                                      </p:cBhvr>
                                      <p:tavLst>
                                        <p:tav tm="0">
                                          <p:val>
                                            <p:strVal val="#ppt_x"/>
                                          </p:val>
                                        </p:tav>
                                        <p:tav tm="100000">
                                          <p:val>
                                            <p:strVal val="#ppt_x"/>
                                          </p:val>
                                        </p:tav>
                                      </p:tavLst>
                                    </p:anim>
                                    <p:anim calcmode="lin" valueType="num">
                                      <p:cBhvr>
                                        <p:cTn id="14" dur="1000" fill="hold"/>
                                        <p:tgtEl>
                                          <p:spTgt spid="24"/>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1000"/>
                                  </p:stCondLst>
                                  <p:childTnLst>
                                    <p:set>
                                      <p:cBhvr>
                                        <p:cTn id="16" dur="1" fill="hold">
                                          <p:stCondLst>
                                            <p:cond delay="0"/>
                                          </p:stCondLst>
                                        </p:cTn>
                                        <p:tgtEl>
                                          <p:spTgt spid="28"/>
                                        </p:tgtEl>
                                        <p:attrNameLst>
                                          <p:attrName>style.visibility</p:attrName>
                                        </p:attrNameLst>
                                      </p:cBhvr>
                                      <p:to>
                                        <p:strVal val="visible"/>
                                      </p:to>
                                    </p:set>
                                    <p:animEffect transition="in" filter="fade">
                                      <p:cBhvr>
                                        <p:cTn id="17" dur="1000"/>
                                        <p:tgtEl>
                                          <p:spTgt spid="28"/>
                                        </p:tgtEl>
                                      </p:cBhvr>
                                    </p:animEffect>
                                    <p:anim calcmode="lin" valueType="num">
                                      <p:cBhvr>
                                        <p:cTn id="18" dur="1000" fill="hold"/>
                                        <p:tgtEl>
                                          <p:spTgt spid="28"/>
                                        </p:tgtEl>
                                        <p:attrNameLst>
                                          <p:attrName>ppt_x</p:attrName>
                                        </p:attrNameLst>
                                      </p:cBhvr>
                                      <p:tavLst>
                                        <p:tav tm="0">
                                          <p:val>
                                            <p:strVal val="#ppt_x"/>
                                          </p:val>
                                        </p:tav>
                                        <p:tav tm="100000">
                                          <p:val>
                                            <p:strVal val="#ppt_x"/>
                                          </p:val>
                                        </p:tav>
                                      </p:tavLst>
                                    </p:anim>
                                    <p:anim calcmode="lin" valueType="num">
                                      <p:cBhvr>
                                        <p:cTn id="19" dur="1000" fill="hold"/>
                                        <p:tgtEl>
                                          <p:spTgt spid="2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1250"/>
                                  </p:stCondLst>
                                  <p:childTnLst>
                                    <p:set>
                                      <p:cBhvr>
                                        <p:cTn id="21" dur="1" fill="hold">
                                          <p:stCondLst>
                                            <p:cond delay="0"/>
                                          </p:stCondLst>
                                        </p:cTn>
                                        <p:tgtEl>
                                          <p:spTgt spid="32"/>
                                        </p:tgtEl>
                                        <p:attrNameLst>
                                          <p:attrName>style.visibility</p:attrName>
                                        </p:attrNameLst>
                                      </p:cBhvr>
                                      <p:to>
                                        <p:strVal val="visible"/>
                                      </p:to>
                                    </p:set>
                                    <p:animEffect transition="in" filter="fade">
                                      <p:cBhvr>
                                        <p:cTn id="22" dur="1000"/>
                                        <p:tgtEl>
                                          <p:spTgt spid="32"/>
                                        </p:tgtEl>
                                      </p:cBhvr>
                                    </p:animEffect>
                                    <p:anim calcmode="lin" valueType="num">
                                      <p:cBhvr>
                                        <p:cTn id="23" dur="1000" fill="hold"/>
                                        <p:tgtEl>
                                          <p:spTgt spid="32"/>
                                        </p:tgtEl>
                                        <p:attrNameLst>
                                          <p:attrName>ppt_x</p:attrName>
                                        </p:attrNameLst>
                                      </p:cBhvr>
                                      <p:tavLst>
                                        <p:tav tm="0">
                                          <p:val>
                                            <p:strVal val="#ppt_x"/>
                                          </p:val>
                                        </p:tav>
                                        <p:tav tm="100000">
                                          <p:val>
                                            <p:strVal val="#ppt_x"/>
                                          </p:val>
                                        </p:tav>
                                      </p:tavLst>
                                    </p:anim>
                                    <p:anim calcmode="lin" valueType="num">
                                      <p:cBhvr>
                                        <p:cTn id="24" dur="1000" fill="hold"/>
                                        <p:tgtEl>
                                          <p:spTgt spid="32"/>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1500"/>
                                  </p:stCondLst>
                                  <p:childTnLst>
                                    <p:set>
                                      <p:cBhvr>
                                        <p:cTn id="26" dur="1" fill="hold">
                                          <p:stCondLst>
                                            <p:cond delay="0"/>
                                          </p:stCondLst>
                                        </p:cTn>
                                        <p:tgtEl>
                                          <p:spTgt spid="33"/>
                                        </p:tgtEl>
                                        <p:attrNameLst>
                                          <p:attrName>style.visibility</p:attrName>
                                        </p:attrNameLst>
                                      </p:cBhvr>
                                      <p:to>
                                        <p:strVal val="visible"/>
                                      </p:to>
                                    </p:set>
                                    <p:animEffect transition="in" filter="fade">
                                      <p:cBhvr>
                                        <p:cTn id="27" dur="1000"/>
                                        <p:tgtEl>
                                          <p:spTgt spid="33"/>
                                        </p:tgtEl>
                                      </p:cBhvr>
                                    </p:animEffect>
                                    <p:anim calcmode="lin" valueType="num">
                                      <p:cBhvr>
                                        <p:cTn id="28" dur="1000" fill="hold"/>
                                        <p:tgtEl>
                                          <p:spTgt spid="33"/>
                                        </p:tgtEl>
                                        <p:attrNameLst>
                                          <p:attrName>ppt_x</p:attrName>
                                        </p:attrNameLst>
                                      </p:cBhvr>
                                      <p:tavLst>
                                        <p:tav tm="0">
                                          <p:val>
                                            <p:strVal val="#ppt_x"/>
                                          </p:val>
                                        </p:tav>
                                        <p:tav tm="100000">
                                          <p:val>
                                            <p:strVal val="#ppt_x"/>
                                          </p:val>
                                        </p:tav>
                                      </p:tavLst>
                                    </p:anim>
                                    <p:anim calcmode="lin" valueType="num">
                                      <p:cBhvr>
                                        <p:cTn id="29" dur="1000" fill="hold"/>
                                        <p:tgtEl>
                                          <p:spTgt spid="33"/>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1750"/>
                                  </p:stCondLst>
                                  <p:childTnLst>
                                    <p:set>
                                      <p:cBhvr>
                                        <p:cTn id="31" dur="1" fill="hold">
                                          <p:stCondLst>
                                            <p:cond delay="0"/>
                                          </p:stCondLst>
                                        </p:cTn>
                                        <p:tgtEl>
                                          <p:spTgt spid="34"/>
                                        </p:tgtEl>
                                        <p:attrNameLst>
                                          <p:attrName>style.visibility</p:attrName>
                                        </p:attrNameLst>
                                      </p:cBhvr>
                                      <p:to>
                                        <p:strVal val="visible"/>
                                      </p:to>
                                    </p:set>
                                    <p:animEffect transition="in" filter="fade">
                                      <p:cBhvr>
                                        <p:cTn id="32" dur="1000"/>
                                        <p:tgtEl>
                                          <p:spTgt spid="34"/>
                                        </p:tgtEl>
                                      </p:cBhvr>
                                    </p:animEffect>
                                    <p:anim calcmode="lin" valueType="num">
                                      <p:cBhvr>
                                        <p:cTn id="33" dur="1000" fill="hold"/>
                                        <p:tgtEl>
                                          <p:spTgt spid="34"/>
                                        </p:tgtEl>
                                        <p:attrNameLst>
                                          <p:attrName>ppt_x</p:attrName>
                                        </p:attrNameLst>
                                      </p:cBhvr>
                                      <p:tavLst>
                                        <p:tav tm="0">
                                          <p:val>
                                            <p:strVal val="#ppt_x"/>
                                          </p:val>
                                        </p:tav>
                                        <p:tav tm="100000">
                                          <p:val>
                                            <p:strVal val="#ppt_x"/>
                                          </p:val>
                                        </p:tav>
                                      </p:tavLst>
                                    </p:anim>
                                    <p:anim calcmode="lin" valueType="num">
                                      <p:cBhvr>
                                        <p:cTn id="34" dur="1000" fill="hold"/>
                                        <p:tgtEl>
                                          <p:spTgt spid="34"/>
                                        </p:tgtEl>
                                        <p:attrNameLst>
                                          <p:attrName>ppt_y</p:attrName>
                                        </p:attrNameLst>
                                      </p:cBhvr>
                                      <p:tavLst>
                                        <p:tav tm="0">
                                          <p:val>
                                            <p:strVal val="#ppt_y+.1"/>
                                          </p:val>
                                        </p:tav>
                                        <p:tav tm="100000">
                                          <p:val>
                                            <p:strVal val="#ppt_y"/>
                                          </p:val>
                                        </p:tav>
                                      </p:tavLst>
                                    </p:anim>
                                  </p:childTnLst>
                                </p:cTn>
                              </p:par>
                              <p:par>
                                <p:cTn id="35" presetID="16" presetClass="entr" presetSubtype="21" fill="hold" nodeType="withEffect">
                                  <p:stCondLst>
                                    <p:cond delay="0"/>
                                  </p:stCondLst>
                                  <p:childTnLst>
                                    <p:set>
                                      <p:cBhvr>
                                        <p:cTn id="36" dur="1" fill="hold">
                                          <p:stCondLst>
                                            <p:cond delay="0"/>
                                          </p:stCondLst>
                                        </p:cTn>
                                        <p:tgtEl>
                                          <p:spTgt spid="39"/>
                                        </p:tgtEl>
                                        <p:attrNameLst>
                                          <p:attrName>style.visibility</p:attrName>
                                        </p:attrNameLst>
                                      </p:cBhvr>
                                      <p:to>
                                        <p:strVal val="visible"/>
                                      </p:to>
                                    </p:set>
                                    <p:animEffect transition="in" filter="barn(inVertical)">
                                      <p:cBhvr>
                                        <p:cTn id="3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PA_库_组合 4"/>
          <p:cNvGrpSpPr/>
          <p:nvPr>
            <p:custDataLst>
              <p:tags r:id="rId1"/>
            </p:custDataLst>
          </p:nvPr>
        </p:nvGrpSpPr>
        <p:grpSpPr>
          <a:xfrm>
            <a:off x="1970577" y="2084008"/>
            <a:ext cx="8107048" cy="1245932"/>
            <a:chOff x="1969063" y="2407858"/>
            <a:chExt cx="8107048" cy="1245932"/>
          </a:xfrm>
          <a:effectLst/>
        </p:grpSpPr>
        <p:grpSp>
          <p:nvGrpSpPr>
            <p:cNvPr id="28" name="组合 27"/>
            <p:cNvGrpSpPr/>
            <p:nvPr/>
          </p:nvGrpSpPr>
          <p:grpSpPr>
            <a:xfrm>
              <a:off x="1969063" y="2477004"/>
              <a:ext cx="4216024" cy="710067"/>
              <a:chOff x="1969063" y="2977845"/>
              <a:chExt cx="4216024" cy="710067"/>
            </a:xfrm>
          </p:grpSpPr>
          <p:sp>
            <p:nvSpPr>
              <p:cNvPr id="34" name="文本框 27"/>
              <p:cNvSpPr txBox="1"/>
              <p:nvPr/>
            </p:nvSpPr>
            <p:spPr bwMode="auto">
              <a:xfrm>
                <a:off x="1969063" y="2977845"/>
                <a:ext cx="746227" cy="710067"/>
              </a:xfrm>
              <a:prstGeom prst="rect">
                <a:avLst/>
              </a:prstGeom>
              <a:noFill/>
            </p:spPr>
            <p:txBody>
              <a:bodyPr wrap="none" lIns="90000" tIns="46800" rIns="90000" bIns="46800">
                <a:noAutofit/>
              </a:bodyPr>
              <a:lstStyle/>
              <a:p>
                <a:pPr algn="l" latinLnBrk="0"/>
                <a:r>
                  <a:rPr lang="en-US" altLang="ko-KR" sz="4800" dirty="0">
                    <a:solidFill>
                      <a:schemeClr val="accent2"/>
                    </a:solidFill>
                    <a:cs typeface="+mn-ea"/>
                    <a:sym typeface="+mn-lt"/>
                  </a:rPr>
                  <a:t>01</a:t>
                </a:r>
                <a:endParaRPr lang="en-US" altLang="ko-KR" sz="4800" dirty="0">
                  <a:solidFill>
                    <a:schemeClr val="accent2"/>
                  </a:solidFill>
                  <a:cs typeface="+mn-ea"/>
                  <a:sym typeface="+mn-lt"/>
                </a:endParaRPr>
              </a:p>
            </p:txBody>
          </p:sp>
          <p:cxnSp>
            <p:nvCxnSpPr>
              <p:cNvPr id="35" name="直接连接符 34"/>
              <p:cNvCxnSpPr/>
              <p:nvPr/>
            </p:nvCxnSpPr>
            <p:spPr>
              <a:xfrm>
                <a:off x="2820277" y="3257776"/>
                <a:ext cx="0" cy="37496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6" name="文本框 7"/>
              <p:cNvSpPr txBox="1"/>
              <p:nvPr/>
            </p:nvSpPr>
            <p:spPr bwMode="auto">
              <a:xfrm>
                <a:off x="2978055" y="3190881"/>
                <a:ext cx="1077218" cy="193899"/>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Autofit/>
              </a:bodyPr>
              <a:lstStyle/>
              <a:p>
                <a:pPr latinLnBrk="0">
                  <a:lnSpc>
                    <a:spcPct val="110000"/>
                  </a:lnSpc>
                  <a:buClr>
                    <a:prstClr val="white"/>
                  </a:buClr>
                  <a:defRPr/>
                </a:pPr>
                <a:r>
                  <a:rPr lang="zh-CN" altLang="en-US" sz="1600" b="1" dirty="0">
                    <a:solidFill>
                      <a:schemeClr val="accent2"/>
                    </a:solidFill>
                    <a:cs typeface="+mn-ea"/>
                    <a:sym typeface="+mn-lt"/>
                  </a:rPr>
                  <a:t>输入标题文本</a:t>
                </a:r>
                <a:endParaRPr lang="zh-CN" altLang="en-US" sz="1600" b="1" dirty="0">
                  <a:solidFill>
                    <a:schemeClr val="accent2"/>
                  </a:solidFill>
                  <a:cs typeface="+mn-ea"/>
                  <a:sym typeface="+mn-lt"/>
                </a:endParaRPr>
              </a:p>
            </p:txBody>
          </p:sp>
          <p:sp>
            <p:nvSpPr>
              <p:cNvPr id="37" name="矩形 36"/>
              <p:cNvSpPr/>
              <p:nvPr/>
            </p:nvSpPr>
            <p:spPr>
              <a:xfrm>
                <a:off x="2978055" y="3480154"/>
                <a:ext cx="3207032" cy="207749"/>
              </a:xfrm>
              <a:prstGeom prst="rect">
                <a:avLst/>
              </a:prstGeom>
            </p:spPr>
            <p:txBody>
              <a:bodyPr wrap="square" lIns="0" tIns="0" rIns="0" bIns="0">
                <a:normAutofit/>
              </a:bodyPr>
              <a:lstStyle/>
              <a:p>
                <a:pPr>
                  <a:lnSpc>
                    <a:spcPct val="120000"/>
                  </a:lnSpc>
                  <a:defRPr/>
                </a:pPr>
                <a:r>
                  <a:rPr lang="zh-CN" altLang="en-US" sz="1050" dirty="0">
                    <a:cs typeface="+mn-ea"/>
                    <a:sym typeface="+mn-lt"/>
                  </a:rPr>
                  <a:t>输入替换内容内容输入替换内容内容</a:t>
                </a:r>
                <a:endParaRPr lang="zh-CN" altLang="en-US" sz="1050" dirty="0">
                  <a:cs typeface="+mn-ea"/>
                  <a:sym typeface="+mn-lt"/>
                </a:endParaRPr>
              </a:p>
            </p:txBody>
          </p:sp>
        </p:grpSp>
        <p:sp>
          <p:nvSpPr>
            <p:cNvPr id="29" name="任意多边形 16"/>
            <p:cNvSpPr/>
            <p:nvPr/>
          </p:nvSpPr>
          <p:spPr bwMode="auto">
            <a:xfrm>
              <a:off x="6862548" y="2407858"/>
              <a:ext cx="123345" cy="1026856"/>
            </a:xfrm>
            <a:custGeom>
              <a:avLst/>
              <a:gdLst/>
              <a:ahLst/>
              <a:cxnLst>
                <a:cxn ang="0">
                  <a:pos x="0" y="0"/>
                </a:cxn>
                <a:cxn ang="0">
                  <a:pos x="179" y="0"/>
                </a:cxn>
                <a:cxn ang="0">
                  <a:pos x="185" y="2"/>
                </a:cxn>
                <a:cxn ang="0">
                  <a:pos x="186" y="7"/>
                </a:cxn>
                <a:cxn ang="0">
                  <a:pos x="185" y="13"/>
                </a:cxn>
                <a:cxn ang="0">
                  <a:pos x="179" y="15"/>
                </a:cxn>
                <a:cxn ang="0">
                  <a:pos x="114" y="15"/>
                </a:cxn>
                <a:cxn ang="0">
                  <a:pos x="114" y="935"/>
                </a:cxn>
                <a:cxn ang="0">
                  <a:pos x="179" y="935"/>
                </a:cxn>
                <a:cxn ang="0">
                  <a:pos x="183" y="936"/>
                </a:cxn>
                <a:cxn ang="0">
                  <a:pos x="185" y="943"/>
                </a:cxn>
                <a:cxn ang="0">
                  <a:pos x="179" y="953"/>
                </a:cxn>
                <a:cxn ang="0">
                  <a:pos x="0" y="953"/>
                </a:cxn>
                <a:cxn ang="0">
                  <a:pos x="0" y="0"/>
                </a:cxn>
              </a:cxnLst>
              <a:rect l="0" t="0" r="r" b="b"/>
              <a:pathLst>
                <a:path w="186" h="953">
                  <a:moveTo>
                    <a:pt x="0" y="0"/>
                  </a:moveTo>
                  <a:cubicBezTo>
                    <a:pt x="179" y="0"/>
                    <a:pt x="179" y="0"/>
                    <a:pt x="179" y="0"/>
                  </a:cubicBezTo>
                  <a:cubicBezTo>
                    <a:pt x="182" y="0"/>
                    <a:pt x="183" y="1"/>
                    <a:pt x="185" y="2"/>
                  </a:cubicBezTo>
                  <a:cubicBezTo>
                    <a:pt x="186" y="3"/>
                    <a:pt x="186" y="5"/>
                    <a:pt x="186" y="7"/>
                  </a:cubicBezTo>
                  <a:cubicBezTo>
                    <a:pt x="186" y="10"/>
                    <a:pt x="186" y="12"/>
                    <a:pt x="185" y="13"/>
                  </a:cubicBezTo>
                  <a:cubicBezTo>
                    <a:pt x="183" y="15"/>
                    <a:pt x="182" y="15"/>
                    <a:pt x="179" y="15"/>
                  </a:cubicBezTo>
                  <a:cubicBezTo>
                    <a:pt x="114" y="15"/>
                    <a:pt x="114" y="15"/>
                    <a:pt x="114" y="15"/>
                  </a:cubicBezTo>
                  <a:cubicBezTo>
                    <a:pt x="114" y="935"/>
                    <a:pt x="114" y="935"/>
                    <a:pt x="114" y="935"/>
                  </a:cubicBezTo>
                  <a:cubicBezTo>
                    <a:pt x="179" y="935"/>
                    <a:pt x="179" y="935"/>
                    <a:pt x="179" y="935"/>
                  </a:cubicBezTo>
                  <a:cubicBezTo>
                    <a:pt x="183" y="936"/>
                    <a:pt x="183" y="936"/>
                    <a:pt x="183" y="936"/>
                  </a:cubicBezTo>
                  <a:cubicBezTo>
                    <a:pt x="184" y="938"/>
                    <a:pt x="185" y="940"/>
                    <a:pt x="185" y="943"/>
                  </a:cubicBezTo>
                  <a:cubicBezTo>
                    <a:pt x="185" y="947"/>
                    <a:pt x="183" y="950"/>
                    <a:pt x="179" y="953"/>
                  </a:cubicBezTo>
                  <a:cubicBezTo>
                    <a:pt x="0" y="953"/>
                    <a:pt x="0" y="953"/>
                    <a:pt x="0" y="953"/>
                  </a:cubicBezTo>
                  <a:lnTo>
                    <a:pt x="0" y="0"/>
                  </a:lnTo>
                  <a:close/>
                </a:path>
              </a:pathLst>
            </a:custGeom>
            <a:solidFill>
              <a:srgbClr val="FF6F41"/>
            </a:solidFill>
            <a:ln w="9525">
              <a:noFill/>
              <a:round/>
            </a:ln>
          </p:spPr>
          <p:txBody>
            <a:bodyPr anchor="ctr"/>
            <a:lstStyle/>
            <a:p>
              <a:pPr algn="ctr"/>
              <a:endParaRPr sz="2400">
                <a:cs typeface="+mn-ea"/>
                <a:sym typeface="+mn-lt"/>
              </a:endParaRPr>
            </a:p>
          </p:txBody>
        </p:sp>
        <p:sp>
          <p:nvSpPr>
            <p:cNvPr id="30" name="任意多边形 17"/>
            <p:cNvSpPr/>
            <p:nvPr/>
          </p:nvSpPr>
          <p:spPr bwMode="auto">
            <a:xfrm>
              <a:off x="9950180" y="2407858"/>
              <a:ext cx="125931" cy="1026856"/>
            </a:xfrm>
            <a:custGeom>
              <a:avLst/>
              <a:gdLst/>
              <a:ahLst/>
              <a:cxnLst>
                <a:cxn ang="0">
                  <a:pos x="77" y="15"/>
                </a:cxn>
                <a:cxn ang="0">
                  <a:pos x="8" y="15"/>
                </a:cxn>
                <a:cxn ang="0">
                  <a:pos x="4" y="8"/>
                </a:cxn>
                <a:cxn ang="0">
                  <a:pos x="8" y="0"/>
                </a:cxn>
                <a:cxn ang="0">
                  <a:pos x="190" y="0"/>
                </a:cxn>
                <a:cxn ang="0">
                  <a:pos x="190" y="953"/>
                </a:cxn>
                <a:cxn ang="0">
                  <a:pos x="8" y="953"/>
                </a:cxn>
                <a:cxn ang="0">
                  <a:pos x="2" y="950"/>
                </a:cxn>
                <a:cxn ang="0">
                  <a:pos x="0" y="944"/>
                </a:cxn>
                <a:cxn ang="0">
                  <a:pos x="2" y="937"/>
                </a:cxn>
                <a:cxn ang="0">
                  <a:pos x="8" y="935"/>
                </a:cxn>
                <a:cxn ang="0">
                  <a:pos x="77" y="935"/>
                </a:cxn>
                <a:cxn ang="0">
                  <a:pos x="77" y="15"/>
                </a:cxn>
              </a:cxnLst>
              <a:rect l="0" t="0" r="r" b="b"/>
              <a:pathLst>
                <a:path w="190" h="953">
                  <a:moveTo>
                    <a:pt x="77" y="15"/>
                  </a:moveTo>
                  <a:cubicBezTo>
                    <a:pt x="8" y="15"/>
                    <a:pt x="8" y="15"/>
                    <a:pt x="8" y="15"/>
                  </a:cubicBezTo>
                  <a:cubicBezTo>
                    <a:pt x="6" y="13"/>
                    <a:pt x="4" y="10"/>
                    <a:pt x="4" y="8"/>
                  </a:cubicBezTo>
                  <a:cubicBezTo>
                    <a:pt x="4" y="5"/>
                    <a:pt x="6" y="2"/>
                    <a:pt x="8" y="0"/>
                  </a:cubicBezTo>
                  <a:cubicBezTo>
                    <a:pt x="190" y="0"/>
                    <a:pt x="190" y="0"/>
                    <a:pt x="190" y="0"/>
                  </a:cubicBezTo>
                  <a:cubicBezTo>
                    <a:pt x="190" y="953"/>
                    <a:pt x="190" y="953"/>
                    <a:pt x="190" y="953"/>
                  </a:cubicBezTo>
                  <a:cubicBezTo>
                    <a:pt x="8" y="953"/>
                    <a:pt x="8" y="953"/>
                    <a:pt x="8" y="953"/>
                  </a:cubicBezTo>
                  <a:cubicBezTo>
                    <a:pt x="6" y="953"/>
                    <a:pt x="4" y="952"/>
                    <a:pt x="2" y="950"/>
                  </a:cubicBezTo>
                  <a:cubicBezTo>
                    <a:pt x="1" y="949"/>
                    <a:pt x="0" y="947"/>
                    <a:pt x="0" y="944"/>
                  </a:cubicBezTo>
                  <a:cubicBezTo>
                    <a:pt x="0" y="941"/>
                    <a:pt x="1" y="939"/>
                    <a:pt x="2" y="937"/>
                  </a:cubicBezTo>
                  <a:cubicBezTo>
                    <a:pt x="4" y="935"/>
                    <a:pt x="6" y="935"/>
                    <a:pt x="8" y="935"/>
                  </a:cubicBezTo>
                  <a:cubicBezTo>
                    <a:pt x="77" y="935"/>
                    <a:pt x="77" y="935"/>
                    <a:pt x="77" y="935"/>
                  </a:cubicBezTo>
                  <a:lnTo>
                    <a:pt x="77" y="15"/>
                  </a:lnTo>
                  <a:close/>
                </a:path>
              </a:pathLst>
            </a:custGeom>
            <a:solidFill>
              <a:srgbClr val="FF6F41"/>
            </a:solidFill>
            <a:ln w="9525">
              <a:noFill/>
              <a:round/>
            </a:ln>
          </p:spPr>
          <p:txBody>
            <a:bodyPr anchor="ctr"/>
            <a:lstStyle/>
            <a:p>
              <a:pPr algn="ctr"/>
              <a:endParaRPr sz="2400">
                <a:cs typeface="+mn-ea"/>
                <a:sym typeface="+mn-lt"/>
              </a:endParaRPr>
            </a:p>
          </p:txBody>
        </p:sp>
        <p:grpSp>
          <p:nvGrpSpPr>
            <p:cNvPr id="31" name="组合 30"/>
            <p:cNvGrpSpPr/>
            <p:nvPr/>
          </p:nvGrpSpPr>
          <p:grpSpPr>
            <a:xfrm>
              <a:off x="7390503" y="2512756"/>
              <a:ext cx="2197154" cy="1141034"/>
              <a:chOff x="7390503" y="2523593"/>
              <a:chExt cx="2197154" cy="1141034"/>
            </a:xfrm>
          </p:grpSpPr>
          <p:sp>
            <p:nvSpPr>
              <p:cNvPr id="32" name="矩形 31"/>
              <p:cNvSpPr/>
              <p:nvPr/>
            </p:nvSpPr>
            <p:spPr>
              <a:xfrm>
                <a:off x="7829355" y="2523593"/>
                <a:ext cx="1319451" cy="261979"/>
              </a:xfrm>
              <a:prstGeom prst="rect">
                <a:avLst/>
              </a:prstGeom>
              <a:solidFill>
                <a:srgbClr val="FF6F4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Autofit/>
              </a:bodyPr>
              <a:lstStyle/>
              <a:p>
                <a:pPr lvl="0" algn="ctr">
                  <a:lnSpc>
                    <a:spcPct val="120000"/>
                  </a:lnSpc>
                  <a:buClr>
                    <a:prstClr val="white"/>
                  </a:buClr>
                  <a:defRPr/>
                </a:pPr>
                <a:r>
                  <a:rPr lang="zh-CN" altLang="en-US" sz="1400" b="1" dirty="0">
                    <a:solidFill>
                      <a:prstClr val="white"/>
                    </a:solidFill>
                    <a:cs typeface="+mn-ea"/>
                    <a:sym typeface="+mn-lt"/>
                  </a:rPr>
                  <a:t>输入标题文本</a:t>
                </a:r>
                <a:endParaRPr lang="zh-CN" altLang="en-US" sz="1400" b="1" dirty="0">
                  <a:solidFill>
                    <a:prstClr val="white"/>
                  </a:solidFill>
                  <a:cs typeface="+mn-ea"/>
                  <a:sym typeface="+mn-lt"/>
                </a:endParaRPr>
              </a:p>
            </p:txBody>
          </p:sp>
          <p:sp>
            <p:nvSpPr>
              <p:cNvPr id="33" name="矩形 32"/>
              <p:cNvSpPr/>
              <p:nvPr/>
            </p:nvSpPr>
            <p:spPr>
              <a:xfrm>
                <a:off x="7390503" y="2832823"/>
                <a:ext cx="2197154" cy="831804"/>
              </a:xfrm>
              <a:prstGeom prst="rect">
                <a:avLst/>
              </a:prstGeom>
            </p:spPr>
            <p:txBody>
              <a:bodyPr wrap="square">
                <a:normAutofit/>
              </a:bodyPr>
              <a:lstStyle/>
              <a:p>
                <a:pPr algn="ctr">
                  <a:lnSpc>
                    <a:spcPct val="120000"/>
                  </a:lnSpc>
                  <a:defRPr/>
                </a:pPr>
                <a:r>
                  <a:rPr lang="zh-CN" altLang="en-US" sz="1000" dirty="0">
                    <a:cs typeface="+mn-ea"/>
                    <a:sym typeface="+mn-lt"/>
                  </a:rPr>
                  <a:t>输入替换内容内容输入替换内容内容</a:t>
                </a:r>
                <a:br>
                  <a:rPr lang="zh-CN" altLang="en-US" sz="1000" dirty="0">
                    <a:cs typeface="+mn-ea"/>
                    <a:sym typeface="+mn-lt"/>
                  </a:rPr>
                </a:br>
                <a:endParaRPr lang="zh-CN" altLang="en-US" sz="1000" dirty="0">
                  <a:cs typeface="+mn-ea"/>
                  <a:sym typeface="+mn-lt"/>
                </a:endParaRPr>
              </a:p>
            </p:txBody>
          </p:sp>
        </p:grpSp>
      </p:grpSp>
      <p:grpSp>
        <p:nvGrpSpPr>
          <p:cNvPr id="48" name="组合 47"/>
          <p:cNvGrpSpPr/>
          <p:nvPr/>
        </p:nvGrpSpPr>
        <p:grpSpPr>
          <a:xfrm>
            <a:off x="171450" y="468189"/>
            <a:ext cx="6616971" cy="707886"/>
            <a:chOff x="171450" y="636516"/>
            <a:chExt cx="6616971" cy="707886"/>
          </a:xfrm>
        </p:grpSpPr>
        <p:sp>
          <p:nvSpPr>
            <p:cNvPr id="49" name="文本框 48"/>
            <p:cNvSpPr txBox="1"/>
            <p:nvPr/>
          </p:nvSpPr>
          <p:spPr>
            <a:xfrm>
              <a:off x="337645" y="636516"/>
              <a:ext cx="6450776" cy="707886"/>
            </a:xfrm>
            <a:prstGeom prst="rect">
              <a:avLst/>
            </a:prstGeom>
            <a:noFill/>
          </p:spPr>
          <p:txBody>
            <a:bodyPr wrap="square" rtlCol="0">
              <a:spAutoFit/>
            </a:bodyPr>
            <a:lstStyle/>
            <a:p>
              <a:r>
                <a:rPr lang="zh-CN" altLang="en-US" sz="4000" b="1" dirty="0">
                  <a:solidFill>
                    <a:schemeClr val="tx1">
                      <a:lumMod val="85000"/>
                      <a:lumOff val="15000"/>
                    </a:schemeClr>
                  </a:solidFill>
                  <a:cs typeface="+mn-ea"/>
                  <a:sym typeface="+mn-lt"/>
                </a:rPr>
                <a:t>相关标题文本</a:t>
              </a:r>
              <a:endParaRPr lang="zh-CN" altLang="en-US" sz="4000" b="1" dirty="0">
                <a:solidFill>
                  <a:schemeClr val="tx1">
                    <a:lumMod val="85000"/>
                    <a:lumOff val="15000"/>
                  </a:schemeClr>
                </a:solidFill>
                <a:cs typeface="+mn-ea"/>
                <a:sym typeface="+mn-lt"/>
              </a:endParaRPr>
            </a:p>
          </p:txBody>
        </p:sp>
        <p:sp>
          <p:nvSpPr>
            <p:cNvPr id="50" name="矩形 49"/>
            <p:cNvSpPr/>
            <p:nvPr/>
          </p:nvSpPr>
          <p:spPr>
            <a:xfrm>
              <a:off x="171450" y="718176"/>
              <a:ext cx="166195" cy="544567"/>
            </a:xfrm>
            <a:prstGeom prst="rect">
              <a:avLst/>
            </a:prstGeom>
            <a:solidFill>
              <a:srgbClr val="FF6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cs typeface="+mn-ea"/>
                <a:sym typeface="+mn-lt"/>
              </a:endParaRPr>
            </a:p>
          </p:txBody>
        </p:sp>
      </p:grpSp>
      <p:grpSp>
        <p:nvGrpSpPr>
          <p:cNvPr id="51" name="PA_库_组合 4"/>
          <p:cNvGrpSpPr/>
          <p:nvPr>
            <p:custDataLst>
              <p:tags r:id="rId2"/>
            </p:custDataLst>
          </p:nvPr>
        </p:nvGrpSpPr>
        <p:grpSpPr>
          <a:xfrm>
            <a:off x="1970577" y="3377191"/>
            <a:ext cx="8107048" cy="1245932"/>
            <a:chOff x="1969063" y="2407858"/>
            <a:chExt cx="8107048" cy="1245932"/>
          </a:xfrm>
          <a:effectLst/>
        </p:grpSpPr>
        <p:grpSp>
          <p:nvGrpSpPr>
            <p:cNvPr id="52" name="组合 51"/>
            <p:cNvGrpSpPr/>
            <p:nvPr/>
          </p:nvGrpSpPr>
          <p:grpSpPr>
            <a:xfrm>
              <a:off x="1969063" y="2477004"/>
              <a:ext cx="4216024" cy="710067"/>
              <a:chOff x="1969063" y="2977845"/>
              <a:chExt cx="4216024" cy="710067"/>
            </a:xfrm>
          </p:grpSpPr>
          <p:sp>
            <p:nvSpPr>
              <p:cNvPr id="58" name="文本框 27"/>
              <p:cNvSpPr txBox="1"/>
              <p:nvPr/>
            </p:nvSpPr>
            <p:spPr bwMode="auto">
              <a:xfrm>
                <a:off x="1969063" y="2977845"/>
                <a:ext cx="746227" cy="710067"/>
              </a:xfrm>
              <a:prstGeom prst="rect">
                <a:avLst/>
              </a:prstGeom>
              <a:noFill/>
            </p:spPr>
            <p:txBody>
              <a:bodyPr wrap="none" lIns="90000" tIns="46800" rIns="90000" bIns="46800">
                <a:noAutofit/>
              </a:bodyPr>
              <a:lstStyle/>
              <a:p>
                <a:pPr algn="l" latinLnBrk="0"/>
                <a:r>
                  <a:rPr lang="en-US" altLang="ko-KR" sz="4800" dirty="0">
                    <a:solidFill>
                      <a:srgbClr val="6495A3"/>
                    </a:solidFill>
                    <a:cs typeface="+mn-ea"/>
                    <a:sym typeface="+mn-lt"/>
                  </a:rPr>
                  <a:t>02</a:t>
                </a:r>
                <a:endParaRPr lang="en-US" altLang="ko-KR" sz="4800" dirty="0">
                  <a:solidFill>
                    <a:srgbClr val="6495A3"/>
                  </a:solidFill>
                  <a:cs typeface="+mn-ea"/>
                  <a:sym typeface="+mn-lt"/>
                </a:endParaRPr>
              </a:p>
            </p:txBody>
          </p:sp>
          <p:cxnSp>
            <p:nvCxnSpPr>
              <p:cNvPr id="59" name="直接连接符 58"/>
              <p:cNvCxnSpPr/>
              <p:nvPr/>
            </p:nvCxnSpPr>
            <p:spPr>
              <a:xfrm>
                <a:off x="2820277" y="3257776"/>
                <a:ext cx="0" cy="37496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0" name="文本框 7"/>
              <p:cNvSpPr txBox="1"/>
              <p:nvPr/>
            </p:nvSpPr>
            <p:spPr bwMode="auto">
              <a:xfrm>
                <a:off x="2978055" y="3190881"/>
                <a:ext cx="1077218" cy="193899"/>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Autofit/>
              </a:bodyPr>
              <a:lstStyle/>
              <a:p>
                <a:pPr latinLnBrk="0">
                  <a:lnSpc>
                    <a:spcPct val="110000"/>
                  </a:lnSpc>
                  <a:buClr>
                    <a:prstClr val="white"/>
                  </a:buClr>
                  <a:defRPr/>
                </a:pPr>
                <a:r>
                  <a:rPr lang="zh-CN" altLang="en-US" sz="1600" b="1" dirty="0">
                    <a:solidFill>
                      <a:srgbClr val="6495A3"/>
                    </a:solidFill>
                    <a:cs typeface="+mn-ea"/>
                    <a:sym typeface="+mn-lt"/>
                  </a:rPr>
                  <a:t>输入标题文本</a:t>
                </a:r>
                <a:endParaRPr lang="zh-CN" altLang="en-US" sz="1600" b="1" dirty="0">
                  <a:solidFill>
                    <a:srgbClr val="6495A3"/>
                  </a:solidFill>
                  <a:cs typeface="+mn-ea"/>
                  <a:sym typeface="+mn-lt"/>
                </a:endParaRPr>
              </a:p>
            </p:txBody>
          </p:sp>
          <p:sp>
            <p:nvSpPr>
              <p:cNvPr id="61" name="矩形 60"/>
              <p:cNvSpPr/>
              <p:nvPr/>
            </p:nvSpPr>
            <p:spPr>
              <a:xfrm>
                <a:off x="2978055" y="3480154"/>
                <a:ext cx="3207032" cy="207749"/>
              </a:xfrm>
              <a:prstGeom prst="rect">
                <a:avLst/>
              </a:prstGeom>
            </p:spPr>
            <p:txBody>
              <a:bodyPr wrap="square" lIns="0" tIns="0" rIns="0" bIns="0">
                <a:normAutofit/>
              </a:bodyPr>
              <a:lstStyle/>
              <a:p>
                <a:pPr>
                  <a:lnSpc>
                    <a:spcPct val="120000"/>
                  </a:lnSpc>
                  <a:defRPr/>
                </a:pPr>
                <a:r>
                  <a:rPr lang="zh-CN" altLang="en-US" sz="1050" dirty="0">
                    <a:cs typeface="+mn-ea"/>
                    <a:sym typeface="+mn-lt"/>
                  </a:rPr>
                  <a:t>输入替换内容内容输入替换内容内容</a:t>
                </a:r>
                <a:endParaRPr lang="zh-CN" altLang="en-US" sz="1050" dirty="0">
                  <a:cs typeface="+mn-ea"/>
                  <a:sym typeface="+mn-lt"/>
                </a:endParaRPr>
              </a:p>
            </p:txBody>
          </p:sp>
        </p:grpSp>
        <p:sp>
          <p:nvSpPr>
            <p:cNvPr id="53" name="任意多边形 16"/>
            <p:cNvSpPr/>
            <p:nvPr/>
          </p:nvSpPr>
          <p:spPr bwMode="auto">
            <a:xfrm>
              <a:off x="6862548" y="2407858"/>
              <a:ext cx="123345" cy="1026856"/>
            </a:xfrm>
            <a:custGeom>
              <a:avLst/>
              <a:gdLst/>
              <a:ahLst/>
              <a:cxnLst>
                <a:cxn ang="0">
                  <a:pos x="0" y="0"/>
                </a:cxn>
                <a:cxn ang="0">
                  <a:pos x="179" y="0"/>
                </a:cxn>
                <a:cxn ang="0">
                  <a:pos x="185" y="2"/>
                </a:cxn>
                <a:cxn ang="0">
                  <a:pos x="186" y="7"/>
                </a:cxn>
                <a:cxn ang="0">
                  <a:pos x="185" y="13"/>
                </a:cxn>
                <a:cxn ang="0">
                  <a:pos x="179" y="15"/>
                </a:cxn>
                <a:cxn ang="0">
                  <a:pos x="114" y="15"/>
                </a:cxn>
                <a:cxn ang="0">
                  <a:pos x="114" y="935"/>
                </a:cxn>
                <a:cxn ang="0">
                  <a:pos x="179" y="935"/>
                </a:cxn>
                <a:cxn ang="0">
                  <a:pos x="183" y="936"/>
                </a:cxn>
                <a:cxn ang="0">
                  <a:pos x="185" y="943"/>
                </a:cxn>
                <a:cxn ang="0">
                  <a:pos x="179" y="953"/>
                </a:cxn>
                <a:cxn ang="0">
                  <a:pos x="0" y="953"/>
                </a:cxn>
                <a:cxn ang="0">
                  <a:pos x="0" y="0"/>
                </a:cxn>
              </a:cxnLst>
              <a:rect l="0" t="0" r="r" b="b"/>
              <a:pathLst>
                <a:path w="186" h="953">
                  <a:moveTo>
                    <a:pt x="0" y="0"/>
                  </a:moveTo>
                  <a:cubicBezTo>
                    <a:pt x="179" y="0"/>
                    <a:pt x="179" y="0"/>
                    <a:pt x="179" y="0"/>
                  </a:cubicBezTo>
                  <a:cubicBezTo>
                    <a:pt x="182" y="0"/>
                    <a:pt x="183" y="1"/>
                    <a:pt x="185" y="2"/>
                  </a:cubicBezTo>
                  <a:cubicBezTo>
                    <a:pt x="186" y="3"/>
                    <a:pt x="186" y="5"/>
                    <a:pt x="186" y="7"/>
                  </a:cubicBezTo>
                  <a:cubicBezTo>
                    <a:pt x="186" y="10"/>
                    <a:pt x="186" y="12"/>
                    <a:pt x="185" y="13"/>
                  </a:cubicBezTo>
                  <a:cubicBezTo>
                    <a:pt x="183" y="15"/>
                    <a:pt x="182" y="15"/>
                    <a:pt x="179" y="15"/>
                  </a:cubicBezTo>
                  <a:cubicBezTo>
                    <a:pt x="114" y="15"/>
                    <a:pt x="114" y="15"/>
                    <a:pt x="114" y="15"/>
                  </a:cubicBezTo>
                  <a:cubicBezTo>
                    <a:pt x="114" y="935"/>
                    <a:pt x="114" y="935"/>
                    <a:pt x="114" y="935"/>
                  </a:cubicBezTo>
                  <a:cubicBezTo>
                    <a:pt x="179" y="935"/>
                    <a:pt x="179" y="935"/>
                    <a:pt x="179" y="935"/>
                  </a:cubicBezTo>
                  <a:cubicBezTo>
                    <a:pt x="183" y="936"/>
                    <a:pt x="183" y="936"/>
                    <a:pt x="183" y="936"/>
                  </a:cubicBezTo>
                  <a:cubicBezTo>
                    <a:pt x="184" y="938"/>
                    <a:pt x="185" y="940"/>
                    <a:pt x="185" y="943"/>
                  </a:cubicBezTo>
                  <a:cubicBezTo>
                    <a:pt x="185" y="947"/>
                    <a:pt x="183" y="950"/>
                    <a:pt x="179" y="953"/>
                  </a:cubicBezTo>
                  <a:cubicBezTo>
                    <a:pt x="0" y="953"/>
                    <a:pt x="0" y="953"/>
                    <a:pt x="0" y="953"/>
                  </a:cubicBezTo>
                  <a:lnTo>
                    <a:pt x="0" y="0"/>
                  </a:lnTo>
                  <a:close/>
                </a:path>
              </a:pathLst>
            </a:custGeom>
            <a:solidFill>
              <a:srgbClr val="6495A3"/>
            </a:solidFill>
            <a:ln w="9525">
              <a:noFill/>
              <a:round/>
            </a:ln>
          </p:spPr>
          <p:txBody>
            <a:bodyPr anchor="ctr"/>
            <a:lstStyle/>
            <a:p>
              <a:pPr algn="ctr"/>
              <a:endParaRPr sz="2400">
                <a:cs typeface="+mn-ea"/>
                <a:sym typeface="+mn-lt"/>
              </a:endParaRPr>
            </a:p>
          </p:txBody>
        </p:sp>
        <p:sp>
          <p:nvSpPr>
            <p:cNvPr id="54" name="任意多边形 17"/>
            <p:cNvSpPr/>
            <p:nvPr/>
          </p:nvSpPr>
          <p:spPr bwMode="auto">
            <a:xfrm>
              <a:off x="9950180" y="2407858"/>
              <a:ext cx="125931" cy="1026856"/>
            </a:xfrm>
            <a:custGeom>
              <a:avLst/>
              <a:gdLst/>
              <a:ahLst/>
              <a:cxnLst>
                <a:cxn ang="0">
                  <a:pos x="77" y="15"/>
                </a:cxn>
                <a:cxn ang="0">
                  <a:pos x="8" y="15"/>
                </a:cxn>
                <a:cxn ang="0">
                  <a:pos x="4" y="8"/>
                </a:cxn>
                <a:cxn ang="0">
                  <a:pos x="8" y="0"/>
                </a:cxn>
                <a:cxn ang="0">
                  <a:pos x="190" y="0"/>
                </a:cxn>
                <a:cxn ang="0">
                  <a:pos x="190" y="953"/>
                </a:cxn>
                <a:cxn ang="0">
                  <a:pos x="8" y="953"/>
                </a:cxn>
                <a:cxn ang="0">
                  <a:pos x="2" y="950"/>
                </a:cxn>
                <a:cxn ang="0">
                  <a:pos x="0" y="944"/>
                </a:cxn>
                <a:cxn ang="0">
                  <a:pos x="2" y="937"/>
                </a:cxn>
                <a:cxn ang="0">
                  <a:pos x="8" y="935"/>
                </a:cxn>
                <a:cxn ang="0">
                  <a:pos x="77" y="935"/>
                </a:cxn>
                <a:cxn ang="0">
                  <a:pos x="77" y="15"/>
                </a:cxn>
              </a:cxnLst>
              <a:rect l="0" t="0" r="r" b="b"/>
              <a:pathLst>
                <a:path w="190" h="953">
                  <a:moveTo>
                    <a:pt x="77" y="15"/>
                  </a:moveTo>
                  <a:cubicBezTo>
                    <a:pt x="8" y="15"/>
                    <a:pt x="8" y="15"/>
                    <a:pt x="8" y="15"/>
                  </a:cubicBezTo>
                  <a:cubicBezTo>
                    <a:pt x="6" y="13"/>
                    <a:pt x="4" y="10"/>
                    <a:pt x="4" y="8"/>
                  </a:cubicBezTo>
                  <a:cubicBezTo>
                    <a:pt x="4" y="5"/>
                    <a:pt x="6" y="2"/>
                    <a:pt x="8" y="0"/>
                  </a:cubicBezTo>
                  <a:cubicBezTo>
                    <a:pt x="190" y="0"/>
                    <a:pt x="190" y="0"/>
                    <a:pt x="190" y="0"/>
                  </a:cubicBezTo>
                  <a:cubicBezTo>
                    <a:pt x="190" y="953"/>
                    <a:pt x="190" y="953"/>
                    <a:pt x="190" y="953"/>
                  </a:cubicBezTo>
                  <a:cubicBezTo>
                    <a:pt x="8" y="953"/>
                    <a:pt x="8" y="953"/>
                    <a:pt x="8" y="953"/>
                  </a:cubicBezTo>
                  <a:cubicBezTo>
                    <a:pt x="6" y="953"/>
                    <a:pt x="4" y="952"/>
                    <a:pt x="2" y="950"/>
                  </a:cubicBezTo>
                  <a:cubicBezTo>
                    <a:pt x="1" y="949"/>
                    <a:pt x="0" y="947"/>
                    <a:pt x="0" y="944"/>
                  </a:cubicBezTo>
                  <a:cubicBezTo>
                    <a:pt x="0" y="941"/>
                    <a:pt x="1" y="939"/>
                    <a:pt x="2" y="937"/>
                  </a:cubicBezTo>
                  <a:cubicBezTo>
                    <a:pt x="4" y="935"/>
                    <a:pt x="6" y="935"/>
                    <a:pt x="8" y="935"/>
                  </a:cubicBezTo>
                  <a:cubicBezTo>
                    <a:pt x="77" y="935"/>
                    <a:pt x="77" y="935"/>
                    <a:pt x="77" y="935"/>
                  </a:cubicBezTo>
                  <a:lnTo>
                    <a:pt x="77" y="15"/>
                  </a:lnTo>
                  <a:close/>
                </a:path>
              </a:pathLst>
            </a:custGeom>
            <a:solidFill>
              <a:srgbClr val="6495A3"/>
            </a:solidFill>
            <a:ln w="9525">
              <a:noFill/>
              <a:round/>
            </a:ln>
          </p:spPr>
          <p:txBody>
            <a:bodyPr anchor="ctr"/>
            <a:lstStyle/>
            <a:p>
              <a:pPr algn="ctr"/>
              <a:endParaRPr sz="2400">
                <a:cs typeface="+mn-ea"/>
                <a:sym typeface="+mn-lt"/>
              </a:endParaRPr>
            </a:p>
          </p:txBody>
        </p:sp>
        <p:grpSp>
          <p:nvGrpSpPr>
            <p:cNvPr id="55" name="组合 54"/>
            <p:cNvGrpSpPr/>
            <p:nvPr/>
          </p:nvGrpSpPr>
          <p:grpSpPr>
            <a:xfrm>
              <a:off x="7390503" y="2512756"/>
              <a:ext cx="2197154" cy="1141034"/>
              <a:chOff x="7390503" y="2523593"/>
              <a:chExt cx="2197154" cy="1141034"/>
            </a:xfrm>
          </p:grpSpPr>
          <p:sp>
            <p:nvSpPr>
              <p:cNvPr id="56" name="矩形 55"/>
              <p:cNvSpPr/>
              <p:nvPr/>
            </p:nvSpPr>
            <p:spPr>
              <a:xfrm>
                <a:off x="7829355" y="2523593"/>
                <a:ext cx="1319451" cy="261979"/>
              </a:xfrm>
              <a:prstGeom prst="rect">
                <a:avLst/>
              </a:prstGeom>
              <a:solidFill>
                <a:srgbClr val="6495A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Autofit/>
              </a:bodyPr>
              <a:lstStyle/>
              <a:p>
                <a:pPr lvl="0" algn="ctr">
                  <a:lnSpc>
                    <a:spcPct val="120000"/>
                  </a:lnSpc>
                  <a:buClr>
                    <a:prstClr val="white"/>
                  </a:buClr>
                  <a:defRPr/>
                </a:pPr>
                <a:r>
                  <a:rPr lang="zh-CN" altLang="en-US" sz="1400" b="1" dirty="0">
                    <a:solidFill>
                      <a:prstClr val="white"/>
                    </a:solidFill>
                    <a:cs typeface="+mn-ea"/>
                    <a:sym typeface="+mn-lt"/>
                  </a:rPr>
                  <a:t>输入标题文本</a:t>
                </a:r>
                <a:endParaRPr lang="zh-CN" altLang="en-US" sz="1400" b="1" dirty="0">
                  <a:solidFill>
                    <a:prstClr val="white"/>
                  </a:solidFill>
                  <a:cs typeface="+mn-ea"/>
                  <a:sym typeface="+mn-lt"/>
                </a:endParaRPr>
              </a:p>
            </p:txBody>
          </p:sp>
          <p:sp>
            <p:nvSpPr>
              <p:cNvPr id="57" name="矩形 56"/>
              <p:cNvSpPr/>
              <p:nvPr/>
            </p:nvSpPr>
            <p:spPr>
              <a:xfrm>
                <a:off x="7390503" y="2832823"/>
                <a:ext cx="2197154" cy="831804"/>
              </a:xfrm>
              <a:prstGeom prst="rect">
                <a:avLst/>
              </a:prstGeom>
            </p:spPr>
            <p:txBody>
              <a:bodyPr wrap="square">
                <a:normAutofit/>
              </a:bodyPr>
              <a:lstStyle/>
              <a:p>
                <a:pPr algn="ctr">
                  <a:lnSpc>
                    <a:spcPct val="120000"/>
                  </a:lnSpc>
                  <a:defRPr/>
                </a:pPr>
                <a:r>
                  <a:rPr lang="zh-CN" altLang="en-US" sz="1000" dirty="0">
                    <a:cs typeface="+mn-ea"/>
                    <a:sym typeface="+mn-lt"/>
                  </a:rPr>
                  <a:t>输入替换内容内容输入替换内容内容</a:t>
                </a:r>
                <a:br>
                  <a:rPr lang="zh-CN" altLang="en-US" sz="1000" dirty="0">
                    <a:cs typeface="+mn-ea"/>
                    <a:sym typeface="+mn-lt"/>
                  </a:rPr>
                </a:br>
                <a:endParaRPr lang="zh-CN" altLang="en-US" sz="1000" dirty="0">
                  <a:cs typeface="+mn-ea"/>
                  <a:sym typeface="+mn-lt"/>
                </a:endParaRPr>
              </a:p>
            </p:txBody>
          </p:sp>
        </p:grpSp>
      </p:grpSp>
      <p:grpSp>
        <p:nvGrpSpPr>
          <p:cNvPr id="62" name="PA_库_组合 4"/>
          <p:cNvGrpSpPr/>
          <p:nvPr>
            <p:custDataLst>
              <p:tags r:id="rId3"/>
            </p:custDataLst>
          </p:nvPr>
        </p:nvGrpSpPr>
        <p:grpSpPr>
          <a:xfrm>
            <a:off x="1970577" y="4718497"/>
            <a:ext cx="8107048" cy="1245932"/>
            <a:chOff x="1969063" y="2407858"/>
            <a:chExt cx="8107048" cy="1245932"/>
          </a:xfrm>
          <a:effectLst/>
        </p:grpSpPr>
        <p:grpSp>
          <p:nvGrpSpPr>
            <p:cNvPr id="63" name="组合 62"/>
            <p:cNvGrpSpPr/>
            <p:nvPr/>
          </p:nvGrpSpPr>
          <p:grpSpPr>
            <a:xfrm>
              <a:off x="1969063" y="2477004"/>
              <a:ext cx="4216024" cy="710067"/>
              <a:chOff x="1969063" y="2977845"/>
              <a:chExt cx="4216024" cy="710067"/>
            </a:xfrm>
          </p:grpSpPr>
          <p:sp>
            <p:nvSpPr>
              <p:cNvPr id="69" name="文本框 27"/>
              <p:cNvSpPr txBox="1"/>
              <p:nvPr/>
            </p:nvSpPr>
            <p:spPr bwMode="auto">
              <a:xfrm>
                <a:off x="1969063" y="2977845"/>
                <a:ext cx="746227" cy="710067"/>
              </a:xfrm>
              <a:prstGeom prst="rect">
                <a:avLst/>
              </a:prstGeom>
              <a:noFill/>
            </p:spPr>
            <p:txBody>
              <a:bodyPr wrap="none" lIns="90000" tIns="46800" rIns="90000" bIns="46800">
                <a:noAutofit/>
              </a:bodyPr>
              <a:lstStyle/>
              <a:p>
                <a:pPr algn="l" latinLnBrk="0"/>
                <a:r>
                  <a:rPr lang="en-US" altLang="ko-KR" sz="4800" dirty="0">
                    <a:solidFill>
                      <a:schemeClr val="accent2"/>
                    </a:solidFill>
                    <a:cs typeface="+mn-ea"/>
                    <a:sym typeface="+mn-lt"/>
                  </a:rPr>
                  <a:t>03</a:t>
                </a:r>
                <a:endParaRPr lang="en-US" altLang="ko-KR" sz="4800" dirty="0">
                  <a:solidFill>
                    <a:schemeClr val="accent2"/>
                  </a:solidFill>
                  <a:cs typeface="+mn-ea"/>
                  <a:sym typeface="+mn-lt"/>
                </a:endParaRPr>
              </a:p>
            </p:txBody>
          </p:sp>
          <p:cxnSp>
            <p:nvCxnSpPr>
              <p:cNvPr id="70" name="直接连接符 69"/>
              <p:cNvCxnSpPr/>
              <p:nvPr/>
            </p:nvCxnSpPr>
            <p:spPr>
              <a:xfrm>
                <a:off x="2820277" y="3257776"/>
                <a:ext cx="0" cy="37496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1" name="文本框 7"/>
              <p:cNvSpPr txBox="1"/>
              <p:nvPr/>
            </p:nvSpPr>
            <p:spPr bwMode="auto">
              <a:xfrm>
                <a:off x="2978055" y="3190881"/>
                <a:ext cx="1077218" cy="193899"/>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Autofit/>
              </a:bodyPr>
              <a:lstStyle/>
              <a:p>
                <a:pPr latinLnBrk="0">
                  <a:lnSpc>
                    <a:spcPct val="110000"/>
                  </a:lnSpc>
                  <a:buClr>
                    <a:prstClr val="white"/>
                  </a:buClr>
                  <a:defRPr/>
                </a:pPr>
                <a:r>
                  <a:rPr lang="zh-CN" altLang="en-US" sz="1600" b="1" dirty="0">
                    <a:solidFill>
                      <a:schemeClr val="accent2"/>
                    </a:solidFill>
                    <a:cs typeface="+mn-ea"/>
                    <a:sym typeface="+mn-lt"/>
                  </a:rPr>
                  <a:t>输入标题文本</a:t>
                </a:r>
                <a:endParaRPr lang="zh-CN" altLang="en-US" sz="1600" b="1" dirty="0">
                  <a:solidFill>
                    <a:schemeClr val="accent2"/>
                  </a:solidFill>
                  <a:cs typeface="+mn-ea"/>
                  <a:sym typeface="+mn-lt"/>
                </a:endParaRPr>
              </a:p>
            </p:txBody>
          </p:sp>
          <p:sp>
            <p:nvSpPr>
              <p:cNvPr id="72" name="矩形 71"/>
              <p:cNvSpPr/>
              <p:nvPr/>
            </p:nvSpPr>
            <p:spPr>
              <a:xfrm>
                <a:off x="2978055" y="3480154"/>
                <a:ext cx="3207032" cy="207749"/>
              </a:xfrm>
              <a:prstGeom prst="rect">
                <a:avLst/>
              </a:prstGeom>
            </p:spPr>
            <p:txBody>
              <a:bodyPr wrap="square" lIns="0" tIns="0" rIns="0" bIns="0">
                <a:normAutofit/>
              </a:bodyPr>
              <a:lstStyle/>
              <a:p>
                <a:pPr>
                  <a:lnSpc>
                    <a:spcPct val="120000"/>
                  </a:lnSpc>
                  <a:defRPr/>
                </a:pPr>
                <a:r>
                  <a:rPr lang="zh-CN" altLang="en-US" sz="1050" dirty="0">
                    <a:cs typeface="+mn-ea"/>
                    <a:sym typeface="+mn-lt"/>
                  </a:rPr>
                  <a:t>输入替换内容内容输入替换内容内容</a:t>
                </a:r>
                <a:endParaRPr lang="zh-CN" altLang="en-US" sz="1050" dirty="0">
                  <a:cs typeface="+mn-ea"/>
                  <a:sym typeface="+mn-lt"/>
                </a:endParaRPr>
              </a:p>
            </p:txBody>
          </p:sp>
        </p:grpSp>
        <p:sp>
          <p:nvSpPr>
            <p:cNvPr id="64" name="任意多边形 16"/>
            <p:cNvSpPr/>
            <p:nvPr/>
          </p:nvSpPr>
          <p:spPr bwMode="auto">
            <a:xfrm>
              <a:off x="6862548" y="2407858"/>
              <a:ext cx="123345" cy="1026856"/>
            </a:xfrm>
            <a:custGeom>
              <a:avLst/>
              <a:gdLst/>
              <a:ahLst/>
              <a:cxnLst>
                <a:cxn ang="0">
                  <a:pos x="0" y="0"/>
                </a:cxn>
                <a:cxn ang="0">
                  <a:pos x="179" y="0"/>
                </a:cxn>
                <a:cxn ang="0">
                  <a:pos x="185" y="2"/>
                </a:cxn>
                <a:cxn ang="0">
                  <a:pos x="186" y="7"/>
                </a:cxn>
                <a:cxn ang="0">
                  <a:pos x="185" y="13"/>
                </a:cxn>
                <a:cxn ang="0">
                  <a:pos x="179" y="15"/>
                </a:cxn>
                <a:cxn ang="0">
                  <a:pos x="114" y="15"/>
                </a:cxn>
                <a:cxn ang="0">
                  <a:pos x="114" y="935"/>
                </a:cxn>
                <a:cxn ang="0">
                  <a:pos x="179" y="935"/>
                </a:cxn>
                <a:cxn ang="0">
                  <a:pos x="183" y="936"/>
                </a:cxn>
                <a:cxn ang="0">
                  <a:pos x="185" y="943"/>
                </a:cxn>
                <a:cxn ang="0">
                  <a:pos x="179" y="953"/>
                </a:cxn>
                <a:cxn ang="0">
                  <a:pos x="0" y="953"/>
                </a:cxn>
                <a:cxn ang="0">
                  <a:pos x="0" y="0"/>
                </a:cxn>
              </a:cxnLst>
              <a:rect l="0" t="0" r="r" b="b"/>
              <a:pathLst>
                <a:path w="186" h="953">
                  <a:moveTo>
                    <a:pt x="0" y="0"/>
                  </a:moveTo>
                  <a:cubicBezTo>
                    <a:pt x="179" y="0"/>
                    <a:pt x="179" y="0"/>
                    <a:pt x="179" y="0"/>
                  </a:cubicBezTo>
                  <a:cubicBezTo>
                    <a:pt x="182" y="0"/>
                    <a:pt x="183" y="1"/>
                    <a:pt x="185" y="2"/>
                  </a:cubicBezTo>
                  <a:cubicBezTo>
                    <a:pt x="186" y="3"/>
                    <a:pt x="186" y="5"/>
                    <a:pt x="186" y="7"/>
                  </a:cubicBezTo>
                  <a:cubicBezTo>
                    <a:pt x="186" y="10"/>
                    <a:pt x="186" y="12"/>
                    <a:pt x="185" y="13"/>
                  </a:cubicBezTo>
                  <a:cubicBezTo>
                    <a:pt x="183" y="15"/>
                    <a:pt x="182" y="15"/>
                    <a:pt x="179" y="15"/>
                  </a:cubicBezTo>
                  <a:cubicBezTo>
                    <a:pt x="114" y="15"/>
                    <a:pt x="114" y="15"/>
                    <a:pt x="114" y="15"/>
                  </a:cubicBezTo>
                  <a:cubicBezTo>
                    <a:pt x="114" y="935"/>
                    <a:pt x="114" y="935"/>
                    <a:pt x="114" y="935"/>
                  </a:cubicBezTo>
                  <a:cubicBezTo>
                    <a:pt x="179" y="935"/>
                    <a:pt x="179" y="935"/>
                    <a:pt x="179" y="935"/>
                  </a:cubicBezTo>
                  <a:cubicBezTo>
                    <a:pt x="183" y="936"/>
                    <a:pt x="183" y="936"/>
                    <a:pt x="183" y="936"/>
                  </a:cubicBezTo>
                  <a:cubicBezTo>
                    <a:pt x="184" y="938"/>
                    <a:pt x="185" y="940"/>
                    <a:pt x="185" y="943"/>
                  </a:cubicBezTo>
                  <a:cubicBezTo>
                    <a:pt x="185" y="947"/>
                    <a:pt x="183" y="950"/>
                    <a:pt x="179" y="953"/>
                  </a:cubicBezTo>
                  <a:cubicBezTo>
                    <a:pt x="0" y="953"/>
                    <a:pt x="0" y="953"/>
                    <a:pt x="0" y="953"/>
                  </a:cubicBezTo>
                  <a:lnTo>
                    <a:pt x="0" y="0"/>
                  </a:lnTo>
                  <a:close/>
                </a:path>
              </a:pathLst>
            </a:custGeom>
            <a:solidFill>
              <a:srgbClr val="FF6F41"/>
            </a:solidFill>
            <a:ln w="9525">
              <a:noFill/>
              <a:round/>
            </a:ln>
          </p:spPr>
          <p:txBody>
            <a:bodyPr anchor="ctr"/>
            <a:lstStyle/>
            <a:p>
              <a:pPr algn="ctr"/>
              <a:endParaRPr sz="2400">
                <a:cs typeface="+mn-ea"/>
                <a:sym typeface="+mn-lt"/>
              </a:endParaRPr>
            </a:p>
          </p:txBody>
        </p:sp>
        <p:sp>
          <p:nvSpPr>
            <p:cNvPr id="65" name="任意多边形 17"/>
            <p:cNvSpPr/>
            <p:nvPr/>
          </p:nvSpPr>
          <p:spPr bwMode="auto">
            <a:xfrm>
              <a:off x="9950180" y="2407858"/>
              <a:ext cx="125931" cy="1026856"/>
            </a:xfrm>
            <a:custGeom>
              <a:avLst/>
              <a:gdLst/>
              <a:ahLst/>
              <a:cxnLst>
                <a:cxn ang="0">
                  <a:pos x="77" y="15"/>
                </a:cxn>
                <a:cxn ang="0">
                  <a:pos x="8" y="15"/>
                </a:cxn>
                <a:cxn ang="0">
                  <a:pos x="4" y="8"/>
                </a:cxn>
                <a:cxn ang="0">
                  <a:pos x="8" y="0"/>
                </a:cxn>
                <a:cxn ang="0">
                  <a:pos x="190" y="0"/>
                </a:cxn>
                <a:cxn ang="0">
                  <a:pos x="190" y="953"/>
                </a:cxn>
                <a:cxn ang="0">
                  <a:pos x="8" y="953"/>
                </a:cxn>
                <a:cxn ang="0">
                  <a:pos x="2" y="950"/>
                </a:cxn>
                <a:cxn ang="0">
                  <a:pos x="0" y="944"/>
                </a:cxn>
                <a:cxn ang="0">
                  <a:pos x="2" y="937"/>
                </a:cxn>
                <a:cxn ang="0">
                  <a:pos x="8" y="935"/>
                </a:cxn>
                <a:cxn ang="0">
                  <a:pos x="77" y="935"/>
                </a:cxn>
                <a:cxn ang="0">
                  <a:pos x="77" y="15"/>
                </a:cxn>
              </a:cxnLst>
              <a:rect l="0" t="0" r="r" b="b"/>
              <a:pathLst>
                <a:path w="190" h="953">
                  <a:moveTo>
                    <a:pt x="77" y="15"/>
                  </a:moveTo>
                  <a:cubicBezTo>
                    <a:pt x="8" y="15"/>
                    <a:pt x="8" y="15"/>
                    <a:pt x="8" y="15"/>
                  </a:cubicBezTo>
                  <a:cubicBezTo>
                    <a:pt x="6" y="13"/>
                    <a:pt x="4" y="10"/>
                    <a:pt x="4" y="8"/>
                  </a:cubicBezTo>
                  <a:cubicBezTo>
                    <a:pt x="4" y="5"/>
                    <a:pt x="6" y="2"/>
                    <a:pt x="8" y="0"/>
                  </a:cubicBezTo>
                  <a:cubicBezTo>
                    <a:pt x="190" y="0"/>
                    <a:pt x="190" y="0"/>
                    <a:pt x="190" y="0"/>
                  </a:cubicBezTo>
                  <a:cubicBezTo>
                    <a:pt x="190" y="953"/>
                    <a:pt x="190" y="953"/>
                    <a:pt x="190" y="953"/>
                  </a:cubicBezTo>
                  <a:cubicBezTo>
                    <a:pt x="8" y="953"/>
                    <a:pt x="8" y="953"/>
                    <a:pt x="8" y="953"/>
                  </a:cubicBezTo>
                  <a:cubicBezTo>
                    <a:pt x="6" y="953"/>
                    <a:pt x="4" y="952"/>
                    <a:pt x="2" y="950"/>
                  </a:cubicBezTo>
                  <a:cubicBezTo>
                    <a:pt x="1" y="949"/>
                    <a:pt x="0" y="947"/>
                    <a:pt x="0" y="944"/>
                  </a:cubicBezTo>
                  <a:cubicBezTo>
                    <a:pt x="0" y="941"/>
                    <a:pt x="1" y="939"/>
                    <a:pt x="2" y="937"/>
                  </a:cubicBezTo>
                  <a:cubicBezTo>
                    <a:pt x="4" y="935"/>
                    <a:pt x="6" y="935"/>
                    <a:pt x="8" y="935"/>
                  </a:cubicBezTo>
                  <a:cubicBezTo>
                    <a:pt x="77" y="935"/>
                    <a:pt x="77" y="935"/>
                    <a:pt x="77" y="935"/>
                  </a:cubicBezTo>
                  <a:lnTo>
                    <a:pt x="77" y="15"/>
                  </a:lnTo>
                  <a:close/>
                </a:path>
              </a:pathLst>
            </a:custGeom>
            <a:solidFill>
              <a:srgbClr val="FF6F41"/>
            </a:solidFill>
            <a:ln w="9525">
              <a:noFill/>
              <a:round/>
            </a:ln>
          </p:spPr>
          <p:txBody>
            <a:bodyPr anchor="ctr"/>
            <a:lstStyle/>
            <a:p>
              <a:pPr algn="ctr"/>
              <a:endParaRPr sz="2400">
                <a:cs typeface="+mn-ea"/>
                <a:sym typeface="+mn-lt"/>
              </a:endParaRPr>
            </a:p>
          </p:txBody>
        </p:sp>
        <p:grpSp>
          <p:nvGrpSpPr>
            <p:cNvPr id="66" name="组合 65"/>
            <p:cNvGrpSpPr/>
            <p:nvPr/>
          </p:nvGrpSpPr>
          <p:grpSpPr>
            <a:xfrm>
              <a:off x="7390503" y="2512756"/>
              <a:ext cx="2197154" cy="1141034"/>
              <a:chOff x="7390503" y="2523593"/>
              <a:chExt cx="2197154" cy="1141034"/>
            </a:xfrm>
          </p:grpSpPr>
          <p:sp>
            <p:nvSpPr>
              <p:cNvPr id="67" name="矩形 66"/>
              <p:cNvSpPr/>
              <p:nvPr/>
            </p:nvSpPr>
            <p:spPr>
              <a:xfrm>
                <a:off x="7829355" y="2523593"/>
                <a:ext cx="1319451" cy="261979"/>
              </a:xfrm>
              <a:prstGeom prst="rect">
                <a:avLst/>
              </a:prstGeom>
              <a:solidFill>
                <a:srgbClr val="FF6F4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Autofit/>
              </a:bodyPr>
              <a:lstStyle/>
              <a:p>
                <a:pPr lvl="0" algn="ctr">
                  <a:lnSpc>
                    <a:spcPct val="120000"/>
                  </a:lnSpc>
                  <a:buClr>
                    <a:prstClr val="white"/>
                  </a:buClr>
                  <a:defRPr/>
                </a:pPr>
                <a:r>
                  <a:rPr lang="zh-CN" altLang="en-US" sz="1400" b="1" dirty="0">
                    <a:solidFill>
                      <a:prstClr val="white"/>
                    </a:solidFill>
                    <a:cs typeface="+mn-ea"/>
                    <a:sym typeface="+mn-lt"/>
                  </a:rPr>
                  <a:t>输入标题文本</a:t>
                </a:r>
                <a:endParaRPr lang="zh-CN" altLang="en-US" sz="1400" b="1" dirty="0">
                  <a:solidFill>
                    <a:prstClr val="white"/>
                  </a:solidFill>
                  <a:cs typeface="+mn-ea"/>
                  <a:sym typeface="+mn-lt"/>
                </a:endParaRPr>
              </a:p>
            </p:txBody>
          </p:sp>
          <p:sp>
            <p:nvSpPr>
              <p:cNvPr id="68" name="矩形 67"/>
              <p:cNvSpPr/>
              <p:nvPr/>
            </p:nvSpPr>
            <p:spPr>
              <a:xfrm>
                <a:off x="7390503" y="2832823"/>
                <a:ext cx="2197154" cy="831804"/>
              </a:xfrm>
              <a:prstGeom prst="rect">
                <a:avLst/>
              </a:prstGeom>
            </p:spPr>
            <p:txBody>
              <a:bodyPr wrap="square">
                <a:normAutofit/>
              </a:bodyPr>
              <a:lstStyle/>
              <a:p>
                <a:pPr algn="ctr">
                  <a:lnSpc>
                    <a:spcPct val="120000"/>
                  </a:lnSpc>
                  <a:defRPr/>
                </a:pPr>
                <a:r>
                  <a:rPr lang="zh-CN" altLang="en-US" sz="1000" dirty="0">
                    <a:cs typeface="+mn-ea"/>
                    <a:sym typeface="+mn-lt"/>
                  </a:rPr>
                  <a:t>输入替换内容内容输入替换内容内容</a:t>
                </a:r>
                <a:br>
                  <a:rPr lang="zh-CN" altLang="en-US" sz="1000" dirty="0">
                    <a:cs typeface="+mn-ea"/>
                    <a:sym typeface="+mn-lt"/>
                  </a:rPr>
                </a:br>
                <a:endParaRPr lang="zh-CN" altLang="en-US" sz="1000" dirty="0">
                  <a:cs typeface="+mn-ea"/>
                  <a:sym typeface="+mn-lt"/>
                </a:endParaRPr>
              </a:p>
            </p:txBody>
          </p:sp>
        </p:grpSp>
      </p:gr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ppt_x</p:attrName>
                                        </p:attrNameLst>
                                      </p:cBhvr>
                                      <p:tavLst>
                                        <p:tav tm="0">
                                          <p:val>
                                            <p:strVal val="#ppt_x+#ppt_w*1.125000"/>
                                          </p:val>
                                        </p:tav>
                                        <p:tav tm="100000">
                                          <p:val>
                                            <p:strVal val="#ppt_x"/>
                                          </p:val>
                                        </p:tav>
                                      </p:tavLst>
                                    </p:anim>
                                    <p:animEffect transition="in" filter="wipe(left)">
                                      <p:cBhvr>
                                        <p:cTn id="8" dur="500"/>
                                        <p:tgtEl>
                                          <p:spTgt spid="5"/>
                                        </p:tgtEl>
                                      </p:cBhvr>
                                    </p:animEffect>
                                  </p:childTnLst>
                                </p:cTn>
                              </p:par>
                              <p:par>
                                <p:cTn id="9" presetID="16" presetClass="entr" presetSubtype="21" fill="hold" nodeType="with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barn(inVertical)">
                                      <p:cBhvr>
                                        <p:cTn id="11" dur="500"/>
                                        <p:tgtEl>
                                          <p:spTgt spid="48"/>
                                        </p:tgtEl>
                                      </p:cBhvr>
                                    </p:animEffect>
                                  </p:childTnLst>
                                </p:cTn>
                              </p:par>
                            </p:childTnLst>
                          </p:cTn>
                        </p:par>
                        <p:par>
                          <p:cTn id="12" fill="hold">
                            <p:stCondLst>
                              <p:cond delay="500"/>
                            </p:stCondLst>
                            <p:childTnLst>
                              <p:par>
                                <p:cTn id="13" presetID="12" presetClass="entr" presetSubtype="2" fill="hold" nodeType="afterEffect">
                                  <p:stCondLst>
                                    <p:cond delay="0"/>
                                  </p:stCondLst>
                                  <p:childTnLst>
                                    <p:set>
                                      <p:cBhvr>
                                        <p:cTn id="14" dur="1" fill="hold">
                                          <p:stCondLst>
                                            <p:cond delay="0"/>
                                          </p:stCondLst>
                                        </p:cTn>
                                        <p:tgtEl>
                                          <p:spTgt spid="51"/>
                                        </p:tgtEl>
                                        <p:attrNameLst>
                                          <p:attrName>style.visibility</p:attrName>
                                        </p:attrNameLst>
                                      </p:cBhvr>
                                      <p:to>
                                        <p:strVal val="visible"/>
                                      </p:to>
                                    </p:set>
                                    <p:anim calcmode="lin" valueType="num">
                                      <p:cBhvr additive="base">
                                        <p:cTn id="15" dur="500"/>
                                        <p:tgtEl>
                                          <p:spTgt spid="51"/>
                                        </p:tgtEl>
                                        <p:attrNameLst>
                                          <p:attrName>ppt_x</p:attrName>
                                        </p:attrNameLst>
                                      </p:cBhvr>
                                      <p:tavLst>
                                        <p:tav tm="0">
                                          <p:val>
                                            <p:strVal val="#ppt_x+#ppt_w*1.125000"/>
                                          </p:val>
                                        </p:tav>
                                        <p:tav tm="100000">
                                          <p:val>
                                            <p:strVal val="#ppt_x"/>
                                          </p:val>
                                        </p:tav>
                                      </p:tavLst>
                                    </p:anim>
                                    <p:animEffect transition="in" filter="wipe(left)">
                                      <p:cBhvr>
                                        <p:cTn id="16" dur="500"/>
                                        <p:tgtEl>
                                          <p:spTgt spid="51"/>
                                        </p:tgtEl>
                                      </p:cBhvr>
                                    </p:animEffect>
                                  </p:childTnLst>
                                </p:cTn>
                              </p:par>
                            </p:childTnLst>
                          </p:cTn>
                        </p:par>
                        <p:par>
                          <p:cTn id="17" fill="hold">
                            <p:stCondLst>
                              <p:cond delay="1000"/>
                            </p:stCondLst>
                            <p:childTnLst>
                              <p:par>
                                <p:cTn id="18" presetID="12" presetClass="entr" presetSubtype="2" fill="hold" nodeType="afterEffect">
                                  <p:stCondLst>
                                    <p:cond delay="0"/>
                                  </p:stCondLst>
                                  <p:childTnLst>
                                    <p:set>
                                      <p:cBhvr>
                                        <p:cTn id="19" dur="1" fill="hold">
                                          <p:stCondLst>
                                            <p:cond delay="0"/>
                                          </p:stCondLst>
                                        </p:cTn>
                                        <p:tgtEl>
                                          <p:spTgt spid="62"/>
                                        </p:tgtEl>
                                        <p:attrNameLst>
                                          <p:attrName>style.visibility</p:attrName>
                                        </p:attrNameLst>
                                      </p:cBhvr>
                                      <p:to>
                                        <p:strVal val="visible"/>
                                      </p:to>
                                    </p:set>
                                    <p:anim calcmode="lin" valueType="num">
                                      <p:cBhvr additive="base">
                                        <p:cTn id="20" dur="500"/>
                                        <p:tgtEl>
                                          <p:spTgt spid="62"/>
                                        </p:tgtEl>
                                        <p:attrNameLst>
                                          <p:attrName>ppt_x</p:attrName>
                                        </p:attrNameLst>
                                      </p:cBhvr>
                                      <p:tavLst>
                                        <p:tav tm="0">
                                          <p:val>
                                            <p:strVal val="#ppt_x+#ppt_w*1.125000"/>
                                          </p:val>
                                        </p:tav>
                                        <p:tav tm="100000">
                                          <p:val>
                                            <p:strVal val="#ppt_x"/>
                                          </p:val>
                                        </p:tav>
                                      </p:tavLst>
                                    </p:anim>
                                    <p:animEffect transition="in" filter="wipe(left)">
                                      <p:cBhvr>
                                        <p:cTn id="21"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cstate="email"/>
          <a:stretch>
            <a:fillRect/>
          </a:stretch>
        </p:blipFill>
        <p:spPr>
          <a:xfrm>
            <a:off x="0" y="-3708398"/>
            <a:ext cx="12192000" cy="8128001"/>
          </a:xfrm>
          <a:prstGeom prst="rect">
            <a:avLst/>
          </a:prstGeom>
        </p:spPr>
      </p:pic>
      <p:sp>
        <p:nvSpPr>
          <p:cNvPr id="12" name="文本框 11"/>
          <p:cNvSpPr txBox="1"/>
          <p:nvPr/>
        </p:nvSpPr>
        <p:spPr>
          <a:xfrm>
            <a:off x="1332883" y="4539808"/>
            <a:ext cx="2892944" cy="307777"/>
          </a:xfrm>
          <a:prstGeom prst="rect">
            <a:avLst/>
          </a:prstGeom>
          <a:noFill/>
        </p:spPr>
        <p:txBody>
          <a:bodyPr wrap="square" rtlCol="0">
            <a:spAutoFit/>
          </a:bodyPr>
          <a:lstStyle/>
          <a:p>
            <a:r>
              <a:rPr lang="zh-CN" altLang="en-US" sz="1400" dirty="0">
                <a:solidFill>
                  <a:schemeClr val="bg2">
                    <a:lumMod val="25000"/>
                  </a:schemeClr>
                </a:solidFill>
                <a:cs typeface="+mn-ea"/>
                <a:sym typeface="+mn-lt"/>
              </a:rPr>
              <a:t>输入你的文本内容</a:t>
            </a:r>
            <a:endParaRPr lang="zh-CN" altLang="en-US" sz="1400" dirty="0">
              <a:solidFill>
                <a:schemeClr val="bg2">
                  <a:lumMod val="25000"/>
                </a:schemeClr>
              </a:solidFill>
              <a:cs typeface="+mn-ea"/>
              <a:sym typeface="+mn-lt"/>
            </a:endParaRPr>
          </a:p>
        </p:txBody>
      </p:sp>
      <p:sp>
        <p:nvSpPr>
          <p:cNvPr id="13" name="文本框 12"/>
          <p:cNvSpPr txBox="1"/>
          <p:nvPr/>
        </p:nvSpPr>
        <p:spPr>
          <a:xfrm>
            <a:off x="1332882" y="4936485"/>
            <a:ext cx="10186017" cy="988476"/>
          </a:xfrm>
          <a:prstGeom prst="rect">
            <a:avLst/>
          </a:prstGeom>
          <a:noFill/>
        </p:spPr>
        <p:txBody>
          <a:bodyPr wrap="square" rtlCol="0">
            <a:spAutoFit/>
          </a:bodyPr>
          <a:lstStyle/>
          <a:p>
            <a:pPr>
              <a:lnSpc>
                <a:spcPct val="150000"/>
              </a:lnSpc>
            </a:pPr>
            <a:r>
              <a:rPr lang="en-US" altLang="zh-CN" sz="1000" dirty="0">
                <a:solidFill>
                  <a:schemeClr val="bg2">
                    <a:lumMod val="25000"/>
                  </a:schemeClr>
                </a:solidFill>
                <a:cs typeface="+mn-ea"/>
                <a:sym typeface="+mn-lt"/>
              </a:rPr>
              <a:t>friend started the engine and began to taxi onto the runway of the airport. Mr. Johnson had heard that the most dangerous part of a flight were the take-off and the landing, so he </a:t>
            </a:r>
            <a:r>
              <a:rPr lang="en-US" altLang="zh-CN" sz="1000" dirty="0" err="1">
                <a:solidFill>
                  <a:schemeClr val="bg2">
                    <a:lumMod val="25000"/>
                  </a:schemeClr>
                </a:solidFill>
                <a:cs typeface="+mn-ea"/>
                <a:sym typeface="+mn-lt"/>
              </a:rPr>
              <a:t>wasfriend</a:t>
            </a:r>
            <a:r>
              <a:rPr lang="en-US" altLang="zh-CN" sz="1000" dirty="0">
                <a:solidFill>
                  <a:schemeClr val="bg2">
                    <a:lumMod val="25000"/>
                  </a:schemeClr>
                </a:solidFill>
                <a:cs typeface="+mn-ea"/>
                <a:sym typeface="+mn-lt"/>
              </a:rPr>
              <a:t> started the engine and began to taxi onto the runway of the airport. Mr. Johnson had heard that the most dangerous part of a flight were the take-off and the landing, so he was</a:t>
            </a:r>
            <a:endParaRPr lang="zh-CN" altLang="en-US" sz="1000" dirty="0">
              <a:solidFill>
                <a:schemeClr val="bg2">
                  <a:lumMod val="25000"/>
                </a:schemeClr>
              </a:solidFill>
              <a:cs typeface="+mn-ea"/>
              <a:sym typeface="+mn-lt"/>
            </a:endParaRPr>
          </a:p>
          <a:p>
            <a:pPr>
              <a:lnSpc>
                <a:spcPct val="150000"/>
              </a:lnSpc>
            </a:pPr>
            <a:endParaRPr lang="zh-CN" altLang="en-US" sz="1000" dirty="0">
              <a:solidFill>
                <a:schemeClr val="bg2">
                  <a:lumMod val="25000"/>
                </a:schemeClr>
              </a:solidFill>
              <a:cs typeface="+mn-ea"/>
              <a:sym typeface="+mn-lt"/>
            </a:endParaRPr>
          </a:p>
        </p:txBody>
      </p:sp>
      <p:sp>
        <p:nvSpPr>
          <p:cNvPr id="8" name="矩形 7"/>
          <p:cNvSpPr/>
          <p:nvPr/>
        </p:nvSpPr>
        <p:spPr>
          <a:xfrm>
            <a:off x="1000124" y="-22865"/>
            <a:ext cx="6134101" cy="3276600"/>
          </a:xfrm>
          <a:prstGeom prst="rect">
            <a:avLst/>
          </a:prstGeom>
          <a:solidFill>
            <a:srgbClr val="FF6F41">
              <a:alpha val="63000"/>
            </a:srgbClr>
          </a:solidFill>
          <a:ln>
            <a:noFill/>
          </a:ln>
          <a:effectLst>
            <a:outerShdw blurRad="50800" dist="38100" dir="7560000" sx="107000" sy="107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cs typeface="+mn-ea"/>
              <a:sym typeface="+mn-lt"/>
            </a:endParaRPr>
          </a:p>
        </p:txBody>
      </p:sp>
      <p:sp>
        <p:nvSpPr>
          <p:cNvPr id="9" name="文本框 8"/>
          <p:cNvSpPr txBox="1"/>
          <p:nvPr/>
        </p:nvSpPr>
        <p:spPr>
          <a:xfrm>
            <a:off x="2095499" y="955203"/>
            <a:ext cx="4962526" cy="1015663"/>
          </a:xfrm>
          <a:prstGeom prst="rect">
            <a:avLst/>
          </a:prstGeom>
          <a:noFill/>
          <a:effectLst>
            <a:reflection blurRad="6350" stA="50000" endA="300" endPos="90000" dir="5400000" sy="-100000" algn="bl" rotWithShape="0"/>
          </a:effectLst>
        </p:spPr>
        <p:txBody>
          <a:bodyPr wrap="square" rtlCol="0">
            <a:spAutoFit/>
          </a:bodyPr>
          <a:lstStyle/>
          <a:p>
            <a:pPr lvl="0">
              <a:defRPr/>
            </a:pPr>
            <a:r>
              <a:rPr lang="zh-CN" altLang="en-US" sz="6000" b="1" dirty="0">
                <a:solidFill>
                  <a:prstClr val="white"/>
                </a:solidFill>
                <a:cs typeface="+mn-ea"/>
                <a:sym typeface="+mn-lt"/>
              </a:rPr>
              <a:t>项目投资回报</a:t>
            </a:r>
            <a:endParaRPr lang="zh-CN" altLang="en-US" sz="6000" b="1" dirty="0">
              <a:solidFill>
                <a:prstClr val="white"/>
              </a:solidFill>
              <a:cs typeface="+mn-ea"/>
              <a:sym typeface="+mn-lt"/>
            </a:endParaRPr>
          </a:p>
        </p:txBody>
      </p:sp>
      <p:pic>
        <p:nvPicPr>
          <p:cNvPr id="10" name="图片 9"/>
          <p:cNvPicPr>
            <a:picLocks noChangeAspect="1"/>
          </p:cNvPicPr>
          <p:nvPr/>
        </p:nvPicPr>
        <p:blipFill>
          <a:blip r:embed="rId2"/>
          <a:srcRect/>
          <a:stretch>
            <a:fillRect/>
          </a:stretch>
        </p:blipFill>
        <p:spPr>
          <a:xfrm>
            <a:off x="5191125" y="-22865"/>
            <a:ext cx="128576" cy="3276600"/>
          </a:xfrm>
          <a:custGeom>
            <a:avLst/>
            <a:gdLst>
              <a:gd name="connsiteX0" fmla="*/ 0 w 128576"/>
              <a:gd name="connsiteY0" fmla="*/ 0 h 3276600"/>
              <a:gd name="connsiteX1" fmla="*/ 128576 w 128576"/>
              <a:gd name="connsiteY1" fmla="*/ 0 h 3276600"/>
              <a:gd name="connsiteX2" fmla="*/ 128576 w 128576"/>
              <a:gd name="connsiteY2" fmla="*/ 3276600 h 3276600"/>
              <a:gd name="connsiteX3" fmla="*/ 0 w 128576"/>
              <a:gd name="connsiteY3" fmla="*/ 3276600 h 3276600"/>
              <a:gd name="connsiteX4" fmla="*/ 0 w 128576"/>
              <a:gd name="connsiteY4" fmla="*/ 0 h 3276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576" h="3276600">
                <a:moveTo>
                  <a:pt x="0" y="0"/>
                </a:moveTo>
                <a:lnTo>
                  <a:pt x="128576" y="0"/>
                </a:lnTo>
                <a:lnTo>
                  <a:pt x="128576" y="3276600"/>
                </a:lnTo>
                <a:lnTo>
                  <a:pt x="0" y="3276600"/>
                </a:lnTo>
                <a:lnTo>
                  <a:pt x="0" y="0"/>
                </a:lnTo>
                <a:close/>
              </a:path>
            </a:pathLst>
          </a:custGeom>
        </p:spPr>
      </p:pic>
      <p:sp>
        <p:nvSpPr>
          <p:cNvPr id="14" name="文本框 13"/>
          <p:cNvSpPr txBox="1"/>
          <p:nvPr/>
        </p:nvSpPr>
        <p:spPr>
          <a:xfrm>
            <a:off x="135718" y="383995"/>
            <a:ext cx="2284734" cy="2646878"/>
          </a:xfrm>
          <a:prstGeom prst="rect">
            <a:avLst/>
          </a:prstGeom>
          <a:noFill/>
        </p:spPr>
        <p:txBody>
          <a:bodyPr wrap="square" rtlCol="0">
            <a:spAutoFit/>
          </a:bodyPr>
          <a:lstStyle>
            <a:defPPr>
              <a:defRPr lang="zh-CN"/>
            </a:defPPr>
            <a:lvl1pPr marR="0" lvl="0" indent="0" fontAlgn="auto">
              <a:lnSpc>
                <a:spcPct val="100000"/>
              </a:lnSpc>
              <a:spcBef>
                <a:spcPts val="0"/>
              </a:spcBef>
              <a:spcAft>
                <a:spcPts val="0"/>
              </a:spcAft>
              <a:buClrTx/>
              <a:buSzTx/>
              <a:buFontTx/>
              <a:buNone/>
              <a:defRPr kumimoji="0" sz="16600" b="0" i="0" u="none" strike="noStrike" cap="none" spc="0" normalizeH="0" baseline="0">
                <a:ln>
                  <a:noFill/>
                </a:ln>
                <a:solidFill>
                  <a:prstClr val="white"/>
                </a:solidFill>
                <a:effectLst/>
                <a:uLnTx/>
                <a:uFillTx/>
                <a:latin typeface="Agency FB" panose="020B0503020202020204" pitchFamily="34" charset="0"/>
                <a:cs typeface="+mn-ea"/>
              </a:defRPr>
            </a:lvl1pPr>
          </a:lstStyle>
          <a:p>
            <a:r>
              <a:rPr lang="en-US" altLang="zh-CN" dirty="0">
                <a:sym typeface="+mn-lt"/>
              </a:rPr>
              <a:t>04</a:t>
            </a:r>
            <a:endParaRPr lang="zh-CN" altLang="en-US" dirty="0">
              <a:sym typeface="+mn-lt"/>
            </a:endParaRPr>
          </a:p>
        </p:txBody>
      </p:sp>
      <p:sp>
        <p:nvSpPr>
          <p:cNvPr id="15" name="文本框 14"/>
          <p:cNvSpPr txBox="1"/>
          <p:nvPr/>
        </p:nvSpPr>
        <p:spPr>
          <a:xfrm>
            <a:off x="2236692" y="1910572"/>
            <a:ext cx="3701229" cy="923330"/>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defRPr/>
            </a:pPr>
            <a:r>
              <a:rPr kumimoji="0" lang="en-US" altLang="zh-CN" sz="900" b="0" i="0" u="none" strike="noStrike" kern="1200" cap="none" spc="0" normalizeH="0" baseline="0" noProof="0" dirty="0">
                <a:ln>
                  <a:noFill/>
                </a:ln>
                <a:solidFill>
                  <a:prstClr val="white"/>
                </a:solidFill>
                <a:effectLst/>
                <a:uLnTx/>
                <a:uFillTx/>
                <a:cs typeface="+mn-ea"/>
                <a:sym typeface="+mn-lt"/>
              </a:rPr>
              <a:t>her for being silly. Some might even ignore what was said. But this was a moment of affirmation in a young child's life. Time when innocent trust can be nurtured so that it will bloom into faith</a:t>
            </a:r>
            <a:endParaRPr kumimoji="0" lang="zh-CN" altLang="en-US" sz="900" b="0" i="0" u="none" strike="noStrike" kern="1200" cap="none" spc="0" normalizeH="0" baseline="0" noProof="0" dirty="0">
              <a:ln>
                <a:noFill/>
              </a:ln>
              <a:solidFill>
                <a:prstClr val="white"/>
              </a:solidFill>
              <a:effectLst/>
              <a:uLnTx/>
              <a:uFillTx/>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p14:dur="250" advClick="0" advTm="3000">
        <p:random/>
      </p:transition>
    </mc:Choice>
    <mc:Fallback>
      <p:transition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randombar(horizontal)">
                                      <p:cBhvr>
                                        <p:cTn id="10" dur="500"/>
                                        <p:tgtEl>
                                          <p:spTgt spid="12"/>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randombar(horizontal)">
                                      <p:cBhvr>
                                        <p:cTn id="13" dur="500"/>
                                        <p:tgtEl>
                                          <p:spTgt spid="13"/>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down)">
                                      <p:cBhvr>
                                        <p:cTn id="16" dur="500"/>
                                        <p:tgtEl>
                                          <p:spTgt spid="8"/>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down)">
                                      <p:cBhvr>
                                        <p:cTn id="19" dur="500"/>
                                        <p:tgtEl>
                                          <p:spTgt spid="9"/>
                                        </p:tgtEl>
                                      </p:cBhvr>
                                    </p:animEffect>
                                  </p:childTnLst>
                                </p:cTn>
                              </p:par>
                              <p:par>
                                <p:cTn id="20" presetID="22" presetClass="entr" presetSubtype="4"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down)">
                                      <p:cBhvr>
                                        <p:cTn id="22" dur="500"/>
                                        <p:tgtEl>
                                          <p:spTgt spid="10"/>
                                        </p:tgtEl>
                                      </p:cBhvr>
                                    </p:animEffect>
                                  </p:childTnLst>
                                </p:cTn>
                              </p:par>
                              <p:par>
                                <p:cTn id="23" presetID="22" presetClass="entr" presetSubtype="4"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wipe(down)">
                                      <p:cBhvr>
                                        <p:cTn id="25" dur="500"/>
                                        <p:tgtEl>
                                          <p:spTgt spid="14"/>
                                        </p:tgtEl>
                                      </p:cBhvr>
                                    </p:animEffect>
                                  </p:childTnLst>
                                </p:cTn>
                              </p:par>
                              <p:par>
                                <p:cTn id="26" presetID="22" presetClass="entr" presetSubtype="4"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down)">
                                      <p:cBhvr>
                                        <p:cTn id="28"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8" grpId="0" animBg="1"/>
      <p:bldP spid="9" grpId="0"/>
      <p:bldP spid="14" grpId="0"/>
      <p:bldP spid="15"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îš1iḋè"/>
          <p:cNvSpPr/>
          <p:nvPr/>
        </p:nvSpPr>
        <p:spPr>
          <a:xfrm>
            <a:off x="669925" y="2209800"/>
            <a:ext cx="2235321" cy="3632819"/>
          </a:xfrm>
          <a:prstGeom prst="rect">
            <a:avLst/>
          </a:prstGeom>
          <a:solidFill>
            <a:srgbClr val="6495A3"/>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endParaRPr lang="zh-CN" altLang="en-US" dirty="0">
              <a:cs typeface="+mn-ea"/>
              <a:sym typeface="+mn-lt"/>
            </a:endParaRPr>
          </a:p>
        </p:txBody>
      </p:sp>
      <p:sp>
        <p:nvSpPr>
          <p:cNvPr id="28" name="išḷíḋe"/>
          <p:cNvSpPr/>
          <p:nvPr/>
        </p:nvSpPr>
        <p:spPr>
          <a:xfrm>
            <a:off x="669925" y="1478280"/>
            <a:ext cx="2235321" cy="558800"/>
          </a:xfrm>
          <a:prstGeom prst="rect">
            <a:avLst/>
          </a:prstGeom>
          <a:blipFill>
            <a:blip r:embed="rId1" cstate="email"/>
            <a:stretch>
              <a:fillRect/>
            </a:stretch>
          </a:blipFill>
          <a:ln w="12700" cap="flat" cmpd="sng" algn="ctr">
            <a:noFill/>
            <a:prstDash val="solid"/>
            <a:miter lim="800000"/>
          </a:ln>
          <a:effectLst>
            <a:outerShdw blurRad="50800" dist="38100" dir="8100000" algn="tr" rotWithShape="0">
              <a:prstClr val="black">
                <a:alpha val="40000"/>
              </a:prstClr>
            </a:outerShdw>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p>
            <a:pPr algn="ctr"/>
            <a:endParaRPr lang="zh-CN" altLang="en-US">
              <a:cs typeface="+mn-ea"/>
              <a:sym typeface="+mn-lt"/>
            </a:endParaRPr>
          </a:p>
        </p:txBody>
      </p:sp>
      <p:sp>
        <p:nvSpPr>
          <p:cNvPr id="30" name="í$ľiḓè"/>
          <p:cNvSpPr/>
          <p:nvPr/>
        </p:nvSpPr>
        <p:spPr bwMode="auto">
          <a:xfrm>
            <a:off x="1522850" y="4860497"/>
            <a:ext cx="529470" cy="509204"/>
          </a:xfrm>
          <a:custGeom>
            <a:avLst/>
            <a:gdLst>
              <a:gd name="connsiteX0" fmla="*/ 61288 w 609549"/>
              <a:gd name="connsiteY0" fmla="*/ 383285 h 586216"/>
              <a:gd name="connsiteX1" fmla="*/ 71162 w 609549"/>
              <a:gd name="connsiteY1" fmla="*/ 387101 h 586216"/>
              <a:gd name="connsiteX2" fmla="*/ 120018 w 609549"/>
              <a:gd name="connsiteY2" fmla="*/ 435892 h 586216"/>
              <a:gd name="connsiteX3" fmla="*/ 120018 w 609549"/>
              <a:gd name="connsiteY3" fmla="*/ 454200 h 586216"/>
              <a:gd name="connsiteX4" fmla="*/ 56639 w 609549"/>
              <a:gd name="connsiteY4" fmla="*/ 517543 h 586216"/>
              <a:gd name="connsiteX5" fmla="*/ 35592 w 609549"/>
              <a:gd name="connsiteY5" fmla="*/ 513644 h 586216"/>
              <a:gd name="connsiteX6" fmla="*/ 51877 w 609549"/>
              <a:gd name="connsiteY6" fmla="*/ 388099 h 586216"/>
              <a:gd name="connsiteX7" fmla="*/ 61288 w 609549"/>
              <a:gd name="connsiteY7" fmla="*/ 383285 h 586216"/>
              <a:gd name="connsiteX8" fmla="*/ 235245 w 609549"/>
              <a:gd name="connsiteY8" fmla="*/ 302810 h 586216"/>
              <a:gd name="connsiteX9" fmla="*/ 306042 w 609549"/>
              <a:gd name="connsiteY9" fmla="*/ 373466 h 586216"/>
              <a:gd name="connsiteX10" fmla="*/ 258717 w 609549"/>
              <a:gd name="connsiteY10" fmla="*/ 420680 h 586216"/>
              <a:gd name="connsiteX11" fmla="*/ 230246 w 609549"/>
              <a:gd name="connsiteY11" fmla="*/ 550152 h 586216"/>
              <a:gd name="connsiteX12" fmla="*/ 92223 w 609549"/>
              <a:gd name="connsiteY12" fmla="*/ 575305 h 586216"/>
              <a:gd name="connsiteX13" fmla="*/ 88748 w 609549"/>
              <a:gd name="connsiteY13" fmla="*/ 556143 h 586216"/>
              <a:gd name="connsiteX14" fmla="*/ 165115 w 609549"/>
              <a:gd name="connsiteY14" fmla="*/ 479877 h 586216"/>
              <a:gd name="connsiteX15" fmla="*/ 165115 w 609549"/>
              <a:gd name="connsiteY15" fmla="*/ 446308 h 586216"/>
              <a:gd name="connsiteX16" fmla="*/ 88700 w 609549"/>
              <a:gd name="connsiteY16" fmla="*/ 369995 h 586216"/>
              <a:gd name="connsiteX17" fmla="*/ 92128 w 609549"/>
              <a:gd name="connsiteY17" fmla="*/ 350976 h 586216"/>
              <a:gd name="connsiteX18" fmla="*/ 189111 w 609549"/>
              <a:gd name="connsiteY18" fmla="*/ 348884 h 586216"/>
              <a:gd name="connsiteX19" fmla="*/ 257958 w 609549"/>
              <a:gd name="connsiteY19" fmla="*/ 161679 h 586216"/>
              <a:gd name="connsiteX20" fmla="*/ 317251 w 609549"/>
              <a:gd name="connsiteY20" fmla="*/ 220879 h 586216"/>
              <a:gd name="connsiteX21" fmla="*/ 388070 w 609549"/>
              <a:gd name="connsiteY21" fmla="*/ 291586 h 586216"/>
              <a:gd name="connsiteX22" fmla="*/ 604906 w 609549"/>
              <a:gd name="connsiteY22" fmla="*/ 508130 h 586216"/>
              <a:gd name="connsiteX23" fmla="*/ 604906 w 609549"/>
              <a:gd name="connsiteY23" fmla="*/ 530526 h 586216"/>
              <a:gd name="connsiteX24" fmla="*/ 556567 w 609549"/>
              <a:gd name="connsiteY24" fmla="*/ 578789 h 586216"/>
              <a:gd name="connsiteX25" fmla="*/ 545327 w 609549"/>
              <a:gd name="connsiteY25" fmla="*/ 583449 h 586216"/>
              <a:gd name="connsiteX26" fmla="*/ 534135 w 609549"/>
              <a:gd name="connsiteY26" fmla="*/ 578789 h 586216"/>
              <a:gd name="connsiteX27" fmla="*/ 317251 w 609549"/>
              <a:gd name="connsiteY27" fmla="*/ 362293 h 586216"/>
              <a:gd name="connsiteX28" fmla="*/ 246481 w 609549"/>
              <a:gd name="connsiteY28" fmla="*/ 291586 h 586216"/>
              <a:gd name="connsiteX29" fmla="*/ 187140 w 609549"/>
              <a:gd name="connsiteY29" fmla="*/ 232339 h 586216"/>
              <a:gd name="connsiteX30" fmla="*/ 58606 w 609549"/>
              <a:gd name="connsiteY30" fmla="*/ 160814 h 586216"/>
              <a:gd name="connsiteX31" fmla="*/ 126401 w 609549"/>
              <a:gd name="connsiteY31" fmla="*/ 228498 h 586216"/>
              <a:gd name="connsiteX32" fmla="*/ 111975 w 609549"/>
              <a:gd name="connsiteY32" fmla="*/ 242899 h 586216"/>
              <a:gd name="connsiteX33" fmla="*/ 119307 w 609549"/>
              <a:gd name="connsiteY33" fmla="*/ 250219 h 586216"/>
              <a:gd name="connsiteX34" fmla="*/ 119307 w 609549"/>
              <a:gd name="connsiteY34" fmla="*/ 277692 h 586216"/>
              <a:gd name="connsiteX35" fmla="*/ 115641 w 609549"/>
              <a:gd name="connsiteY35" fmla="*/ 281352 h 586216"/>
              <a:gd name="connsiteX36" fmla="*/ 88123 w 609549"/>
              <a:gd name="connsiteY36" fmla="*/ 281352 h 586216"/>
              <a:gd name="connsiteX37" fmla="*/ 5712 w 609549"/>
              <a:gd name="connsiteY37" fmla="*/ 199029 h 586216"/>
              <a:gd name="connsiteX38" fmla="*/ 5712 w 609549"/>
              <a:gd name="connsiteY38" fmla="*/ 171604 h 586216"/>
              <a:gd name="connsiteX39" fmla="*/ 9378 w 609549"/>
              <a:gd name="connsiteY39" fmla="*/ 167944 h 586216"/>
              <a:gd name="connsiteX40" fmla="*/ 36849 w 609549"/>
              <a:gd name="connsiteY40" fmla="*/ 167944 h 586216"/>
              <a:gd name="connsiteX41" fmla="*/ 44180 w 609549"/>
              <a:gd name="connsiteY41" fmla="*/ 175264 h 586216"/>
              <a:gd name="connsiteX42" fmla="*/ 585775 w 609549"/>
              <a:gd name="connsiteY42" fmla="*/ 66370 h 586216"/>
              <a:gd name="connsiteX43" fmla="*/ 595263 w 609549"/>
              <a:gd name="connsiteY43" fmla="*/ 73839 h 586216"/>
              <a:gd name="connsiteX44" fmla="*/ 578978 w 609549"/>
              <a:gd name="connsiteY44" fmla="*/ 199341 h 586216"/>
              <a:gd name="connsiteX45" fmla="*/ 559693 w 609549"/>
              <a:gd name="connsiteY45" fmla="*/ 200387 h 586216"/>
              <a:gd name="connsiteX46" fmla="*/ 510789 w 609549"/>
              <a:gd name="connsiteY46" fmla="*/ 151612 h 586216"/>
              <a:gd name="connsiteX47" fmla="*/ 510789 w 609549"/>
              <a:gd name="connsiteY47" fmla="*/ 133262 h 586216"/>
              <a:gd name="connsiteX48" fmla="*/ 574216 w 609549"/>
              <a:gd name="connsiteY48" fmla="*/ 69988 h 586216"/>
              <a:gd name="connsiteX49" fmla="*/ 585775 w 609549"/>
              <a:gd name="connsiteY49" fmla="*/ 66370 h 586216"/>
              <a:gd name="connsiteX50" fmla="*/ 158702 w 609549"/>
              <a:gd name="connsiteY50" fmla="*/ 26758 h 586216"/>
              <a:gd name="connsiteX51" fmla="*/ 172463 w 609549"/>
              <a:gd name="connsiteY51" fmla="*/ 32464 h 586216"/>
              <a:gd name="connsiteX52" fmla="*/ 179701 w 609549"/>
              <a:gd name="connsiteY52" fmla="*/ 39691 h 586216"/>
              <a:gd name="connsiteX53" fmla="*/ 246935 w 609549"/>
              <a:gd name="connsiteY53" fmla="*/ 106831 h 586216"/>
              <a:gd name="connsiteX54" fmla="*/ 254886 w 609549"/>
              <a:gd name="connsiteY54" fmla="*/ 114819 h 586216"/>
              <a:gd name="connsiteX55" fmla="*/ 257600 w 609549"/>
              <a:gd name="connsiteY55" fmla="*/ 138879 h 586216"/>
              <a:gd name="connsiteX56" fmla="*/ 254886 w 609549"/>
              <a:gd name="connsiteY56" fmla="*/ 142255 h 586216"/>
              <a:gd name="connsiteX57" fmla="*/ 252315 w 609549"/>
              <a:gd name="connsiteY57" fmla="*/ 144823 h 586216"/>
              <a:gd name="connsiteX58" fmla="*/ 246696 w 609549"/>
              <a:gd name="connsiteY58" fmla="*/ 150434 h 586216"/>
              <a:gd name="connsiteX59" fmla="*/ 175892 w 609549"/>
              <a:gd name="connsiteY59" fmla="*/ 221140 h 586216"/>
              <a:gd name="connsiteX60" fmla="*/ 172463 w 609549"/>
              <a:gd name="connsiteY60" fmla="*/ 224611 h 586216"/>
              <a:gd name="connsiteX61" fmla="*/ 170130 w 609549"/>
              <a:gd name="connsiteY61" fmla="*/ 226560 h 586216"/>
              <a:gd name="connsiteX62" fmla="*/ 162274 w 609549"/>
              <a:gd name="connsiteY62" fmla="*/ 229936 h 586216"/>
              <a:gd name="connsiteX63" fmla="*/ 158702 w 609549"/>
              <a:gd name="connsiteY63" fmla="*/ 230269 h 586216"/>
              <a:gd name="connsiteX64" fmla="*/ 144942 w 609549"/>
              <a:gd name="connsiteY64" fmla="*/ 224611 h 586216"/>
              <a:gd name="connsiteX65" fmla="*/ 137609 w 609549"/>
              <a:gd name="connsiteY65" fmla="*/ 217288 h 586216"/>
              <a:gd name="connsiteX66" fmla="*/ 69804 w 609549"/>
              <a:gd name="connsiteY66" fmla="*/ 149578 h 586216"/>
              <a:gd name="connsiteX67" fmla="*/ 62519 w 609549"/>
              <a:gd name="connsiteY67" fmla="*/ 142255 h 586216"/>
              <a:gd name="connsiteX68" fmla="*/ 62519 w 609549"/>
              <a:gd name="connsiteY68" fmla="*/ 114819 h 586216"/>
              <a:gd name="connsiteX69" fmla="*/ 144942 w 609549"/>
              <a:gd name="connsiteY69" fmla="*/ 32464 h 586216"/>
              <a:gd name="connsiteX70" fmla="*/ 158702 w 609549"/>
              <a:gd name="connsiteY70" fmla="*/ 26758 h 586216"/>
              <a:gd name="connsiteX71" fmla="*/ 254809 w 609549"/>
              <a:gd name="connsiteY71" fmla="*/ 6542 h 586216"/>
              <a:gd name="connsiteX72" fmla="*/ 321015 w 609549"/>
              <a:gd name="connsiteY72" fmla="*/ 29913 h 586216"/>
              <a:gd name="connsiteX73" fmla="*/ 260017 w 609549"/>
              <a:gd name="connsiteY73" fmla="*/ 97465 h 586216"/>
              <a:gd name="connsiteX74" fmla="*/ 193067 w 609549"/>
              <a:gd name="connsiteY74" fmla="*/ 30626 h 586216"/>
              <a:gd name="connsiteX75" fmla="*/ 254809 w 609549"/>
              <a:gd name="connsiteY75" fmla="*/ 6542 h 586216"/>
              <a:gd name="connsiteX76" fmla="*/ 503105 w 609549"/>
              <a:gd name="connsiteY76" fmla="*/ 953 h 586216"/>
              <a:gd name="connsiteX77" fmla="*/ 538560 w 609549"/>
              <a:gd name="connsiteY77" fmla="*/ 10911 h 586216"/>
              <a:gd name="connsiteX78" fmla="*/ 542083 w 609549"/>
              <a:gd name="connsiteY78" fmla="*/ 30073 h 586216"/>
              <a:gd name="connsiteX79" fmla="*/ 465709 w 609549"/>
              <a:gd name="connsiteY79" fmla="*/ 106341 h 586216"/>
              <a:gd name="connsiteX80" fmla="*/ 465709 w 609549"/>
              <a:gd name="connsiteY80" fmla="*/ 139911 h 586216"/>
              <a:gd name="connsiteX81" fmla="*/ 542131 w 609549"/>
              <a:gd name="connsiteY81" fmla="*/ 216227 h 586216"/>
              <a:gd name="connsiteX82" fmla="*/ 538655 w 609549"/>
              <a:gd name="connsiteY82" fmla="*/ 235246 h 586216"/>
              <a:gd name="connsiteX83" fmla="*/ 442187 w 609549"/>
              <a:gd name="connsiteY83" fmla="*/ 237528 h 586216"/>
              <a:gd name="connsiteX84" fmla="*/ 399238 w 609549"/>
              <a:gd name="connsiteY84" fmla="*/ 280370 h 586216"/>
              <a:gd name="connsiteX85" fmla="*/ 328482 w 609549"/>
              <a:gd name="connsiteY85" fmla="*/ 209712 h 586216"/>
              <a:gd name="connsiteX86" fmla="*/ 372240 w 609549"/>
              <a:gd name="connsiteY86" fmla="*/ 166015 h 586216"/>
              <a:gd name="connsiteX87" fmla="*/ 400571 w 609549"/>
              <a:gd name="connsiteY87" fmla="*/ 36064 h 586216"/>
              <a:gd name="connsiteX88" fmla="*/ 503105 w 609549"/>
              <a:gd name="connsiteY88" fmla="*/ 953 h 586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Lst>
            <a:rect l="l" t="t" r="r" b="b"/>
            <a:pathLst>
              <a:path w="609549" h="586216">
                <a:moveTo>
                  <a:pt x="61288" y="383285"/>
                </a:moveTo>
                <a:cubicBezTo>
                  <a:pt x="64829" y="383106"/>
                  <a:pt x="68448" y="384367"/>
                  <a:pt x="71162" y="387101"/>
                </a:cubicBezTo>
                <a:lnTo>
                  <a:pt x="120018" y="435892"/>
                </a:lnTo>
                <a:cubicBezTo>
                  <a:pt x="125113" y="440933"/>
                  <a:pt x="125113" y="449160"/>
                  <a:pt x="120018" y="454200"/>
                </a:cubicBezTo>
                <a:lnTo>
                  <a:pt x="56639" y="517543"/>
                </a:lnTo>
                <a:cubicBezTo>
                  <a:pt x="50211" y="523963"/>
                  <a:pt x="39211" y="522013"/>
                  <a:pt x="35592" y="513644"/>
                </a:cubicBezTo>
                <a:cubicBezTo>
                  <a:pt x="17783" y="472794"/>
                  <a:pt x="23211" y="424288"/>
                  <a:pt x="51877" y="388099"/>
                </a:cubicBezTo>
                <a:cubicBezTo>
                  <a:pt x="54282" y="385079"/>
                  <a:pt x="57746" y="383463"/>
                  <a:pt x="61288" y="383285"/>
                </a:cubicBezTo>
                <a:close/>
                <a:moveTo>
                  <a:pt x="235245" y="302810"/>
                </a:moveTo>
                <a:lnTo>
                  <a:pt x="306042" y="373466"/>
                </a:lnTo>
                <a:lnTo>
                  <a:pt x="258717" y="420680"/>
                </a:lnTo>
                <a:cubicBezTo>
                  <a:pt x="274667" y="464329"/>
                  <a:pt x="265192" y="515300"/>
                  <a:pt x="230246" y="550152"/>
                </a:cubicBezTo>
                <a:cubicBezTo>
                  <a:pt x="192919" y="587430"/>
                  <a:pt x="137644" y="595798"/>
                  <a:pt x="92223" y="575305"/>
                </a:cubicBezTo>
                <a:cubicBezTo>
                  <a:pt x="84701" y="571882"/>
                  <a:pt x="82892" y="561992"/>
                  <a:pt x="88748" y="556143"/>
                </a:cubicBezTo>
                <a:lnTo>
                  <a:pt x="165115" y="479877"/>
                </a:lnTo>
                <a:cubicBezTo>
                  <a:pt x="174399" y="470605"/>
                  <a:pt x="174399" y="455580"/>
                  <a:pt x="165115" y="446308"/>
                </a:cubicBezTo>
                <a:lnTo>
                  <a:pt x="88700" y="369995"/>
                </a:lnTo>
                <a:cubicBezTo>
                  <a:pt x="82844" y="364194"/>
                  <a:pt x="84653" y="354399"/>
                  <a:pt x="92128" y="350976"/>
                </a:cubicBezTo>
                <a:cubicBezTo>
                  <a:pt x="122789" y="337092"/>
                  <a:pt x="157973" y="336379"/>
                  <a:pt x="189111" y="348884"/>
                </a:cubicBezTo>
                <a:close/>
                <a:moveTo>
                  <a:pt x="257958" y="161679"/>
                </a:moveTo>
                <a:lnTo>
                  <a:pt x="317251" y="220879"/>
                </a:lnTo>
                <a:lnTo>
                  <a:pt x="388070" y="291586"/>
                </a:lnTo>
                <a:lnTo>
                  <a:pt x="604906" y="508130"/>
                </a:lnTo>
                <a:cubicBezTo>
                  <a:pt x="611097" y="514311"/>
                  <a:pt x="611097" y="524344"/>
                  <a:pt x="604906" y="530526"/>
                </a:cubicBezTo>
                <a:lnTo>
                  <a:pt x="556567" y="578789"/>
                </a:lnTo>
                <a:cubicBezTo>
                  <a:pt x="553471" y="581880"/>
                  <a:pt x="549423" y="583449"/>
                  <a:pt x="545327" y="583449"/>
                </a:cubicBezTo>
                <a:cubicBezTo>
                  <a:pt x="541279" y="583449"/>
                  <a:pt x="537231" y="581880"/>
                  <a:pt x="534135" y="578789"/>
                </a:cubicBezTo>
                <a:lnTo>
                  <a:pt x="317251" y="362293"/>
                </a:lnTo>
                <a:lnTo>
                  <a:pt x="246481" y="291586"/>
                </a:lnTo>
                <a:lnTo>
                  <a:pt x="187140" y="232339"/>
                </a:lnTo>
                <a:close/>
                <a:moveTo>
                  <a:pt x="58606" y="160814"/>
                </a:moveTo>
                <a:lnTo>
                  <a:pt x="126401" y="228498"/>
                </a:lnTo>
                <a:lnTo>
                  <a:pt x="111975" y="242899"/>
                </a:lnTo>
                <a:lnTo>
                  <a:pt x="119307" y="250219"/>
                </a:lnTo>
                <a:cubicBezTo>
                  <a:pt x="126877" y="257824"/>
                  <a:pt x="126877" y="270087"/>
                  <a:pt x="119307" y="277692"/>
                </a:cubicBezTo>
                <a:lnTo>
                  <a:pt x="115641" y="281352"/>
                </a:lnTo>
                <a:cubicBezTo>
                  <a:pt x="108024" y="288909"/>
                  <a:pt x="95741" y="288909"/>
                  <a:pt x="88123" y="281352"/>
                </a:cubicBezTo>
                <a:lnTo>
                  <a:pt x="5712" y="199029"/>
                </a:lnTo>
                <a:cubicBezTo>
                  <a:pt x="-1905" y="191424"/>
                  <a:pt x="-1905" y="179161"/>
                  <a:pt x="5712" y="171604"/>
                </a:cubicBezTo>
                <a:lnTo>
                  <a:pt x="9378" y="167944"/>
                </a:lnTo>
                <a:cubicBezTo>
                  <a:pt x="16948" y="160339"/>
                  <a:pt x="29231" y="160339"/>
                  <a:pt x="36849" y="167944"/>
                </a:cubicBezTo>
                <a:lnTo>
                  <a:pt x="44180" y="175264"/>
                </a:lnTo>
                <a:close/>
                <a:moveTo>
                  <a:pt x="585775" y="66370"/>
                </a:moveTo>
                <a:cubicBezTo>
                  <a:pt x="589775" y="67101"/>
                  <a:pt x="593430" y="69680"/>
                  <a:pt x="595263" y="73839"/>
                </a:cubicBezTo>
                <a:cubicBezTo>
                  <a:pt x="613072" y="114675"/>
                  <a:pt x="607644" y="163212"/>
                  <a:pt x="578978" y="199341"/>
                </a:cubicBezTo>
                <a:cubicBezTo>
                  <a:pt x="574168" y="205379"/>
                  <a:pt x="565121" y="205854"/>
                  <a:pt x="559693" y="200387"/>
                </a:cubicBezTo>
                <a:lnTo>
                  <a:pt x="510789" y="151612"/>
                </a:lnTo>
                <a:cubicBezTo>
                  <a:pt x="505742" y="146526"/>
                  <a:pt x="505742" y="138349"/>
                  <a:pt x="510789" y="133262"/>
                </a:cubicBezTo>
                <a:lnTo>
                  <a:pt x="574216" y="69988"/>
                </a:lnTo>
                <a:cubicBezTo>
                  <a:pt x="577430" y="66756"/>
                  <a:pt x="581775" y="65639"/>
                  <a:pt x="585775" y="66370"/>
                </a:cubicBezTo>
                <a:close/>
                <a:moveTo>
                  <a:pt x="158702" y="26758"/>
                </a:moveTo>
                <a:cubicBezTo>
                  <a:pt x="163655" y="26758"/>
                  <a:pt x="168654" y="28660"/>
                  <a:pt x="172463" y="32464"/>
                </a:cubicBezTo>
                <a:lnTo>
                  <a:pt x="179701" y="39691"/>
                </a:lnTo>
                <a:lnTo>
                  <a:pt x="246935" y="106831"/>
                </a:lnTo>
                <a:lnTo>
                  <a:pt x="254886" y="114819"/>
                </a:lnTo>
                <a:cubicBezTo>
                  <a:pt x="261457" y="121334"/>
                  <a:pt x="262362" y="131414"/>
                  <a:pt x="257600" y="138879"/>
                </a:cubicBezTo>
                <a:cubicBezTo>
                  <a:pt x="256839" y="140068"/>
                  <a:pt x="255934" y="141209"/>
                  <a:pt x="254886" y="142255"/>
                </a:cubicBezTo>
                <a:lnTo>
                  <a:pt x="252315" y="144823"/>
                </a:lnTo>
                <a:lnTo>
                  <a:pt x="246696" y="150434"/>
                </a:lnTo>
                <a:lnTo>
                  <a:pt x="175892" y="221140"/>
                </a:lnTo>
                <a:lnTo>
                  <a:pt x="172463" y="224611"/>
                </a:lnTo>
                <a:cubicBezTo>
                  <a:pt x="171702" y="225324"/>
                  <a:pt x="170940" y="225990"/>
                  <a:pt x="170130" y="226560"/>
                </a:cubicBezTo>
                <a:cubicBezTo>
                  <a:pt x="167749" y="228319"/>
                  <a:pt x="165083" y="229413"/>
                  <a:pt x="162274" y="229936"/>
                </a:cubicBezTo>
                <a:cubicBezTo>
                  <a:pt x="161083" y="230174"/>
                  <a:pt x="159893" y="230269"/>
                  <a:pt x="158702" y="230269"/>
                </a:cubicBezTo>
                <a:cubicBezTo>
                  <a:pt x="153703" y="230269"/>
                  <a:pt x="148751" y="228367"/>
                  <a:pt x="144942" y="224611"/>
                </a:cubicBezTo>
                <a:lnTo>
                  <a:pt x="137609" y="217288"/>
                </a:lnTo>
                <a:lnTo>
                  <a:pt x="69804" y="149578"/>
                </a:lnTo>
                <a:lnTo>
                  <a:pt x="62519" y="142255"/>
                </a:lnTo>
                <a:cubicBezTo>
                  <a:pt x="54900" y="134647"/>
                  <a:pt x="54900" y="122380"/>
                  <a:pt x="62519" y="114819"/>
                </a:cubicBezTo>
                <a:lnTo>
                  <a:pt x="144942" y="32464"/>
                </a:lnTo>
                <a:cubicBezTo>
                  <a:pt x="148751" y="28660"/>
                  <a:pt x="153750" y="26758"/>
                  <a:pt x="158702" y="26758"/>
                </a:cubicBezTo>
                <a:close/>
                <a:moveTo>
                  <a:pt x="254809" y="6542"/>
                </a:moveTo>
                <a:cubicBezTo>
                  <a:pt x="277279" y="4029"/>
                  <a:pt x="300492" y="9424"/>
                  <a:pt x="321015" y="29913"/>
                </a:cubicBezTo>
                <a:cubicBezTo>
                  <a:pt x="380347" y="89193"/>
                  <a:pt x="337205" y="46124"/>
                  <a:pt x="260017" y="97465"/>
                </a:cubicBezTo>
                <a:lnTo>
                  <a:pt x="193067" y="30626"/>
                </a:lnTo>
                <a:cubicBezTo>
                  <a:pt x="210614" y="19479"/>
                  <a:pt x="232340" y="9056"/>
                  <a:pt x="254809" y="6542"/>
                </a:cubicBezTo>
                <a:close/>
                <a:moveTo>
                  <a:pt x="503105" y="953"/>
                </a:moveTo>
                <a:cubicBezTo>
                  <a:pt x="515252" y="2468"/>
                  <a:pt x="527216" y="5788"/>
                  <a:pt x="538560" y="10911"/>
                </a:cubicBezTo>
                <a:cubicBezTo>
                  <a:pt x="546131" y="14334"/>
                  <a:pt x="547940" y="24224"/>
                  <a:pt x="542083" y="30073"/>
                </a:cubicBezTo>
                <a:lnTo>
                  <a:pt x="465709" y="106341"/>
                </a:lnTo>
                <a:cubicBezTo>
                  <a:pt x="456424" y="115613"/>
                  <a:pt x="456424" y="130639"/>
                  <a:pt x="465709" y="139911"/>
                </a:cubicBezTo>
                <a:lnTo>
                  <a:pt x="542131" y="216227"/>
                </a:lnTo>
                <a:cubicBezTo>
                  <a:pt x="547940" y="222028"/>
                  <a:pt x="546178" y="231823"/>
                  <a:pt x="538655" y="235246"/>
                </a:cubicBezTo>
                <a:cubicBezTo>
                  <a:pt x="508181" y="249035"/>
                  <a:pt x="473184" y="249844"/>
                  <a:pt x="442187" y="237528"/>
                </a:cubicBezTo>
                <a:lnTo>
                  <a:pt x="399238" y="280370"/>
                </a:lnTo>
                <a:lnTo>
                  <a:pt x="328482" y="209712"/>
                </a:lnTo>
                <a:lnTo>
                  <a:pt x="372240" y="166015"/>
                </a:lnTo>
                <a:cubicBezTo>
                  <a:pt x="356051" y="122270"/>
                  <a:pt x="365527" y="71060"/>
                  <a:pt x="400571" y="36064"/>
                </a:cubicBezTo>
                <a:cubicBezTo>
                  <a:pt x="428569" y="8106"/>
                  <a:pt x="466664" y="-3592"/>
                  <a:pt x="503105" y="953"/>
                </a:cubicBezTo>
                <a:close/>
              </a:path>
            </a:pathLst>
          </a:custGeom>
          <a:solidFill>
            <a:schemeClr val="bg1"/>
          </a:solidFill>
          <a:ln>
            <a:noFill/>
          </a:ln>
          <a:effectLst>
            <a:outerShdw blurRad="50800" dist="38100" dir="8100000" algn="tr" rotWithShape="0">
              <a:prstClr val="black">
                <a:alpha val="40000"/>
              </a:prstClr>
            </a:outerShdw>
          </a:effectLst>
        </p:spPr>
        <p:txBody>
          <a:bodyPr/>
          <a:lstStyle/>
          <a:p>
            <a:endParaRPr lang="zh-CN" altLang="en-US">
              <a:cs typeface="+mn-ea"/>
              <a:sym typeface="+mn-lt"/>
            </a:endParaRPr>
          </a:p>
        </p:txBody>
      </p:sp>
      <p:sp>
        <p:nvSpPr>
          <p:cNvPr id="21" name="îŝ1iďê"/>
          <p:cNvSpPr/>
          <p:nvPr/>
        </p:nvSpPr>
        <p:spPr>
          <a:xfrm>
            <a:off x="9280949" y="2209800"/>
            <a:ext cx="2235321" cy="3632819"/>
          </a:xfrm>
          <a:prstGeom prst="rect">
            <a:avLst/>
          </a:prstGeom>
          <a:solidFill>
            <a:srgbClr val="FF6F4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endParaRPr lang="zh-CN" altLang="en-US">
              <a:cs typeface="+mn-ea"/>
              <a:sym typeface="+mn-lt"/>
            </a:endParaRPr>
          </a:p>
        </p:txBody>
      </p:sp>
      <p:sp>
        <p:nvSpPr>
          <p:cNvPr id="22" name="iṩ1íḋe"/>
          <p:cNvSpPr/>
          <p:nvPr/>
        </p:nvSpPr>
        <p:spPr>
          <a:xfrm>
            <a:off x="9280949" y="1478280"/>
            <a:ext cx="2235321" cy="558800"/>
          </a:xfrm>
          <a:prstGeom prst="rect">
            <a:avLst/>
          </a:prstGeom>
          <a:blipFill>
            <a:blip r:embed="rId1" cstate="email"/>
            <a:stretch>
              <a:fillRect/>
            </a:stretch>
          </a:blipFill>
          <a:ln w="12700" cap="flat" cmpd="sng" algn="ctr">
            <a:noFill/>
            <a:prstDash val="solid"/>
            <a:miter lim="800000"/>
          </a:ln>
          <a:effectLst>
            <a:outerShdw blurRad="50800" dist="38100" dir="8100000" algn="tr" rotWithShape="0">
              <a:prstClr val="black">
                <a:alpha val="40000"/>
              </a:prstClr>
            </a:outerShdw>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p>
            <a:pPr algn="ctr"/>
            <a:endParaRPr lang="zh-CN" altLang="en-US">
              <a:cs typeface="+mn-ea"/>
              <a:sym typeface="+mn-lt"/>
            </a:endParaRPr>
          </a:p>
        </p:txBody>
      </p:sp>
      <p:sp>
        <p:nvSpPr>
          <p:cNvPr id="24" name="ïṩlîḓe"/>
          <p:cNvSpPr/>
          <p:nvPr/>
        </p:nvSpPr>
        <p:spPr bwMode="auto">
          <a:xfrm>
            <a:off x="10139378" y="4870927"/>
            <a:ext cx="518462" cy="498774"/>
          </a:xfrm>
          <a:custGeom>
            <a:avLst/>
            <a:gdLst>
              <a:gd name="connsiteX0" fmla="*/ 195114 w 608814"/>
              <a:gd name="connsiteY0" fmla="*/ 351627 h 585693"/>
              <a:gd name="connsiteX1" fmla="*/ 258290 w 608814"/>
              <a:gd name="connsiteY1" fmla="*/ 351627 h 585693"/>
              <a:gd name="connsiteX2" fmla="*/ 282731 w 608814"/>
              <a:gd name="connsiteY2" fmla="*/ 376018 h 585693"/>
              <a:gd name="connsiteX3" fmla="*/ 282731 w 608814"/>
              <a:gd name="connsiteY3" fmla="*/ 561210 h 585693"/>
              <a:gd name="connsiteX4" fmla="*/ 258290 w 608814"/>
              <a:gd name="connsiteY4" fmla="*/ 585693 h 585693"/>
              <a:gd name="connsiteX5" fmla="*/ 195114 w 608814"/>
              <a:gd name="connsiteY5" fmla="*/ 585693 h 585693"/>
              <a:gd name="connsiteX6" fmla="*/ 170673 w 608814"/>
              <a:gd name="connsiteY6" fmla="*/ 561210 h 585693"/>
              <a:gd name="connsiteX7" fmla="*/ 170673 w 608814"/>
              <a:gd name="connsiteY7" fmla="*/ 376018 h 585693"/>
              <a:gd name="connsiteX8" fmla="*/ 195114 w 608814"/>
              <a:gd name="connsiteY8" fmla="*/ 351627 h 585693"/>
              <a:gd name="connsiteX9" fmla="*/ 358100 w 608814"/>
              <a:gd name="connsiteY9" fmla="*/ 249872 h 585693"/>
              <a:gd name="connsiteX10" fmla="*/ 421316 w 608814"/>
              <a:gd name="connsiteY10" fmla="*/ 249872 h 585693"/>
              <a:gd name="connsiteX11" fmla="*/ 445737 w 608814"/>
              <a:gd name="connsiteY11" fmla="*/ 274267 h 585693"/>
              <a:gd name="connsiteX12" fmla="*/ 445737 w 608814"/>
              <a:gd name="connsiteY12" fmla="*/ 561206 h 585693"/>
              <a:gd name="connsiteX13" fmla="*/ 421316 w 608814"/>
              <a:gd name="connsiteY13" fmla="*/ 585693 h 585693"/>
              <a:gd name="connsiteX14" fmla="*/ 358100 w 608814"/>
              <a:gd name="connsiteY14" fmla="*/ 585693 h 585693"/>
              <a:gd name="connsiteX15" fmla="*/ 333679 w 608814"/>
              <a:gd name="connsiteY15" fmla="*/ 561206 h 585693"/>
              <a:gd name="connsiteX16" fmla="*/ 333679 w 608814"/>
              <a:gd name="connsiteY16" fmla="*/ 274267 h 585693"/>
              <a:gd name="connsiteX17" fmla="*/ 358100 w 608814"/>
              <a:gd name="connsiteY17" fmla="*/ 249872 h 585693"/>
              <a:gd name="connsiteX18" fmla="*/ 140260 w 608814"/>
              <a:gd name="connsiteY18" fmla="*/ 224680 h 585693"/>
              <a:gd name="connsiteX19" fmla="*/ 191844 w 608814"/>
              <a:gd name="connsiteY19" fmla="*/ 276122 h 585693"/>
              <a:gd name="connsiteX20" fmla="*/ 140260 w 608814"/>
              <a:gd name="connsiteY20" fmla="*/ 327564 h 585693"/>
              <a:gd name="connsiteX21" fmla="*/ 88676 w 608814"/>
              <a:gd name="connsiteY21" fmla="*/ 276122 h 585693"/>
              <a:gd name="connsiteX22" fmla="*/ 140260 w 608814"/>
              <a:gd name="connsiteY22" fmla="*/ 224680 h 585693"/>
              <a:gd name="connsiteX23" fmla="*/ 521177 w 608814"/>
              <a:gd name="connsiteY23" fmla="*/ 148117 h 585693"/>
              <a:gd name="connsiteX24" fmla="*/ 584301 w 608814"/>
              <a:gd name="connsiteY24" fmla="*/ 148117 h 585693"/>
              <a:gd name="connsiteX25" fmla="*/ 608814 w 608814"/>
              <a:gd name="connsiteY25" fmla="*/ 172601 h 585693"/>
              <a:gd name="connsiteX26" fmla="*/ 608814 w 608814"/>
              <a:gd name="connsiteY26" fmla="*/ 561209 h 585693"/>
              <a:gd name="connsiteX27" fmla="*/ 584301 w 608814"/>
              <a:gd name="connsiteY27" fmla="*/ 585693 h 585693"/>
              <a:gd name="connsiteX28" fmla="*/ 521177 w 608814"/>
              <a:gd name="connsiteY28" fmla="*/ 585693 h 585693"/>
              <a:gd name="connsiteX29" fmla="*/ 496756 w 608814"/>
              <a:gd name="connsiteY29" fmla="*/ 561209 h 585693"/>
              <a:gd name="connsiteX30" fmla="*/ 496756 w 608814"/>
              <a:gd name="connsiteY30" fmla="*/ 172601 h 585693"/>
              <a:gd name="connsiteX31" fmla="*/ 521177 w 608814"/>
              <a:gd name="connsiteY31" fmla="*/ 148117 h 585693"/>
              <a:gd name="connsiteX32" fmla="*/ 116229 w 608814"/>
              <a:gd name="connsiteY32" fmla="*/ 131322 h 585693"/>
              <a:gd name="connsiteX33" fmla="*/ 164246 w 608814"/>
              <a:gd name="connsiteY33" fmla="*/ 131322 h 585693"/>
              <a:gd name="connsiteX34" fmla="*/ 184061 w 608814"/>
              <a:gd name="connsiteY34" fmla="*/ 151113 h 585693"/>
              <a:gd name="connsiteX35" fmla="*/ 184061 w 608814"/>
              <a:gd name="connsiteY35" fmla="*/ 171457 h 585693"/>
              <a:gd name="connsiteX36" fmla="*/ 208669 w 608814"/>
              <a:gd name="connsiteY36" fmla="*/ 186094 h 585693"/>
              <a:gd name="connsiteX37" fmla="*/ 226641 w 608814"/>
              <a:gd name="connsiteY37" fmla="*/ 175692 h 585693"/>
              <a:gd name="connsiteX38" fmla="*/ 253737 w 608814"/>
              <a:gd name="connsiteY38" fmla="*/ 182964 h 585693"/>
              <a:gd name="connsiteX39" fmla="*/ 277792 w 608814"/>
              <a:gd name="connsiteY39" fmla="*/ 224572 h 585693"/>
              <a:gd name="connsiteX40" fmla="*/ 279727 w 608814"/>
              <a:gd name="connsiteY40" fmla="*/ 239577 h 585693"/>
              <a:gd name="connsiteX41" fmla="*/ 270511 w 608814"/>
              <a:gd name="connsiteY41" fmla="*/ 251544 h 585693"/>
              <a:gd name="connsiteX42" fmla="*/ 252355 w 608814"/>
              <a:gd name="connsiteY42" fmla="*/ 262038 h 585693"/>
              <a:gd name="connsiteX43" fmla="*/ 253829 w 608814"/>
              <a:gd name="connsiteY43" fmla="*/ 276122 h 585693"/>
              <a:gd name="connsiteX44" fmla="*/ 252355 w 608814"/>
              <a:gd name="connsiteY44" fmla="*/ 290206 h 585693"/>
              <a:gd name="connsiteX45" fmla="*/ 270511 w 608814"/>
              <a:gd name="connsiteY45" fmla="*/ 300700 h 585693"/>
              <a:gd name="connsiteX46" fmla="*/ 278714 w 608814"/>
              <a:gd name="connsiteY46" fmla="*/ 325094 h 585693"/>
              <a:gd name="connsiteX47" fmla="*/ 258253 w 608814"/>
              <a:gd name="connsiteY47" fmla="*/ 321136 h 585693"/>
              <a:gd name="connsiteX48" fmla="*/ 195858 w 608814"/>
              <a:gd name="connsiteY48" fmla="*/ 321136 h 585693"/>
              <a:gd name="connsiteX49" fmla="*/ 212171 w 608814"/>
              <a:gd name="connsiteY49" fmla="*/ 276122 h 585693"/>
              <a:gd name="connsiteX50" fmla="*/ 140191 w 608814"/>
              <a:gd name="connsiteY50" fmla="*/ 204320 h 585693"/>
              <a:gd name="connsiteX51" fmla="*/ 68304 w 608814"/>
              <a:gd name="connsiteY51" fmla="*/ 276122 h 585693"/>
              <a:gd name="connsiteX52" fmla="*/ 140191 w 608814"/>
              <a:gd name="connsiteY52" fmla="*/ 348016 h 585693"/>
              <a:gd name="connsiteX53" fmla="*/ 148486 w 608814"/>
              <a:gd name="connsiteY53" fmla="*/ 347095 h 585693"/>
              <a:gd name="connsiteX54" fmla="*/ 140099 w 608814"/>
              <a:gd name="connsiteY54" fmla="*/ 376000 h 585693"/>
              <a:gd name="connsiteX55" fmla="*/ 140099 w 608814"/>
              <a:gd name="connsiteY55" fmla="*/ 420922 h 585693"/>
              <a:gd name="connsiteX56" fmla="*/ 116229 w 608814"/>
              <a:gd name="connsiteY56" fmla="*/ 420922 h 585693"/>
              <a:gd name="connsiteX57" fmla="*/ 96413 w 608814"/>
              <a:gd name="connsiteY57" fmla="*/ 401131 h 585693"/>
              <a:gd name="connsiteX58" fmla="*/ 96413 w 608814"/>
              <a:gd name="connsiteY58" fmla="*/ 380787 h 585693"/>
              <a:gd name="connsiteX59" fmla="*/ 71806 w 608814"/>
              <a:gd name="connsiteY59" fmla="*/ 366150 h 585693"/>
              <a:gd name="connsiteX60" fmla="*/ 53742 w 608814"/>
              <a:gd name="connsiteY60" fmla="*/ 376552 h 585693"/>
              <a:gd name="connsiteX61" fmla="*/ 38719 w 608814"/>
              <a:gd name="connsiteY61" fmla="*/ 378577 h 585693"/>
              <a:gd name="connsiteX62" fmla="*/ 26738 w 608814"/>
              <a:gd name="connsiteY62" fmla="*/ 369372 h 585693"/>
              <a:gd name="connsiteX63" fmla="*/ 2683 w 608814"/>
              <a:gd name="connsiteY63" fmla="*/ 327764 h 585693"/>
              <a:gd name="connsiteX64" fmla="*/ 9872 w 608814"/>
              <a:gd name="connsiteY64" fmla="*/ 300700 h 585693"/>
              <a:gd name="connsiteX65" fmla="*/ 28120 w 608814"/>
              <a:gd name="connsiteY65" fmla="*/ 290206 h 585693"/>
              <a:gd name="connsiteX66" fmla="*/ 26645 w 608814"/>
              <a:gd name="connsiteY66" fmla="*/ 276122 h 585693"/>
              <a:gd name="connsiteX67" fmla="*/ 28120 w 608814"/>
              <a:gd name="connsiteY67" fmla="*/ 262038 h 585693"/>
              <a:gd name="connsiteX68" fmla="*/ 9872 w 608814"/>
              <a:gd name="connsiteY68" fmla="*/ 251544 h 585693"/>
              <a:gd name="connsiteX69" fmla="*/ 2683 w 608814"/>
              <a:gd name="connsiteY69" fmla="*/ 224572 h 585693"/>
              <a:gd name="connsiteX70" fmla="*/ 26738 w 608814"/>
              <a:gd name="connsiteY70" fmla="*/ 182964 h 585693"/>
              <a:gd name="connsiteX71" fmla="*/ 38719 w 608814"/>
              <a:gd name="connsiteY71" fmla="*/ 173759 h 585693"/>
              <a:gd name="connsiteX72" fmla="*/ 53742 w 608814"/>
              <a:gd name="connsiteY72" fmla="*/ 175692 h 585693"/>
              <a:gd name="connsiteX73" fmla="*/ 71806 w 608814"/>
              <a:gd name="connsiteY73" fmla="*/ 186094 h 585693"/>
              <a:gd name="connsiteX74" fmla="*/ 96413 w 608814"/>
              <a:gd name="connsiteY74" fmla="*/ 171457 h 585693"/>
              <a:gd name="connsiteX75" fmla="*/ 96413 w 608814"/>
              <a:gd name="connsiteY75" fmla="*/ 151113 h 585693"/>
              <a:gd name="connsiteX76" fmla="*/ 116229 w 608814"/>
              <a:gd name="connsiteY76" fmla="*/ 131322 h 585693"/>
              <a:gd name="connsiteX77" fmla="*/ 445756 w 608814"/>
              <a:gd name="connsiteY77" fmla="*/ 83476 h 585693"/>
              <a:gd name="connsiteX78" fmla="*/ 414140 w 608814"/>
              <a:gd name="connsiteY78" fmla="*/ 115044 h 585693"/>
              <a:gd name="connsiteX79" fmla="*/ 445756 w 608814"/>
              <a:gd name="connsiteY79" fmla="*/ 146520 h 585693"/>
              <a:gd name="connsiteX80" fmla="*/ 477371 w 608814"/>
              <a:gd name="connsiteY80" fmla="*/ 115044 h 585693"/>
              <a:gd name="connsiteX81" fmla="*/ 445756 w 608814"/>
              <a:gd name="connsiteY81" fmla="*/ 83476 h 585693"/>
              <a:gd name="connsiteX82" fmla="*/ 426676 w 608814"/>
              <a:gd name="connsiteY82" fmla="*/ 0 h 585693"/>
              <a:gd name="connsiteX83" fmla="*/ 464835 w 608814"/>
              <a:gd name="connsiteY83" fmla="*/ 0 h 585693"/>
              <a:gd name="connsiteX84" fmla="*/ 480597 w 608814"/>
              <a:gd name="connsiteY84" fmla="*/ 15738 h 585693"/>
              <a:gd name="connsiteX85" fmla="*/ 480597 w 608814"/>
              <a:gd name="connsiteY85" fmla="*/ 31936 h 585693"/>
              <a:gd name="connsiteX86" fmla="*/ 500138 w 608814"/>
              <a:gd name="connsiteY86" fmla="*/ 43533 h 585693"/>
              <a:gd name="connsiteX87" fmla="*/ 514425 w 608814"/>
              <a:gd name="connsiteY87" fmla="*/ 35249 h 585693"/>
              <a:gd name="connsiteX88" fmla="*/ 535901 w 608814"/>
              <a:gd name="connsiteY88" fmla="*/ 40956 h 585693"/>
              <a:gd name="connsiteX89" fmla="*/ 554981 w 608814"/>
              <a:gd name="connsiteY89" fmla="*/ 73996 h 585693"/>
              <a:gd name="connsiteX90" fmla="*/ 556640 w 608814"/>
              <a:gd name="connsiteY90" fmla="*/ 85961 h 585693"/>
              <a:gd name="connsiteX91" fmla="*/ 549266 w 608814"/>
              <a:gd name="connsiteY91" fmla="*/ 95440 h 585693"/>
              <a:gd name="connsiteX92" fmla="*/ 534887 w 608814"/>
              <a:gd name="connsiteY92" fmla="*/ 103815 h 585693"/>
              <a:gd name="connsiteX93" fmla="*/ 535993 w 608814"/>
              <a:gd name="connsiteY93" fmla="*/ 115044 h 585693"/>
              <a:gd name="connsiteX94" fmla="*/ 535717 w 608814"/>
              <a:gd name="connsiteY94" fmla="*/ 117621 h 585693"/>
              <a:gd name="connsiteX95" fmla="*/ 521153 w 608814"/>
              <a:gd name="connsiteY95" fmla="*/ 117621 h 585693"/>
              <a:gd name="connsiteX96" fmla="*/ 466126 w 608814"/>
              <a:gd name="connsiteY96" fmla="*/ 172565 h 585693"/>
              <a:gd name="connsiteX97" fmla="*/ 466126 w 608814"/>
              <a:gd name="connsiteY97" fmla="*/ 229719 h 585693"/>
              <a:gd name="connsiteX98" fmla="*/ 466126 w 608814"/>
              <a:gd name="connsiteY98" fmla="*/ 242604 h 585693"/>
              <a:gd name="connsiteX99" fmla="*/ 453590 w 608814"/>
              <a:gd name="connsiteY99" fmla="*/ 229995 h 585693"/>
              <a:gd name="connsiteX100" fmla="*/ 421330 w 608814"/>
              <a:gd name="connsiteY100" fmla="*/ 219319 h 585693"/>
              <a:gd name="connsiteX101" fmla="*/ 411928 w 608814"/>
              <a:gd name="connsiteY101" fmla="*/ 219319 h 585693"/>
              <a:gd name="connsiteX102" fmla="*/ 410914 w 608814"/>
              <a:gd name="connsiteY102" fmla="*/ 214257 h 585693"/>
              <a:gd name="connsiteX103" fmla="*/ 410914 w 608814"/>
              <a:gd name="connsiteY103" fmla="*/ 198059 h 585693"/>
              <a:gd name="connsiteX104" fmla="*/ 391373 w 608814"/>
              <a:gd name="connsiteY104" fmla="*/ 186463 h 585693"/>
              <a:gd name="connsiteX105" fmla="*/ 377086 w 608814"/>
              <a:gd name="connsiteY105" fmla="*/ 194746 h 585693"/>
              <a:gd name="connsiteX106" fmla="*/ 365104 w 608814"/>
              <a:gd name="connsiteY106" fmla="*/ 196310 h 585693"/>
              <a:gd name="connsiteX107" fmla="*/ 355610 w 608814"/>
              <a:gd name="connsiteY107" fmla="*/ 189040 h 585693"/>
              <a:gd name="connsiteX108" fmla="*/ 336530 w 608814"/>
              <a:gd name="connsiteY108" fmla="*/ 155999 h 585693"/>
              <a:gd name="connsiteX109" fmla="*/ 342245 w 608814"/>
              <a:gd name="connsiteY109" fmla="*/ 134463 h 585693"/>
              <a:gd name="connsiteX110" fmla="*/ 356716 w 608814"/>
              <a:gd name="connsiteY110" fmla="*/ 126180 h 585693"/>
              <a:gd name="connsiteX111" fmla="*/ 355518 w 608814"/>
              <a:gd name="connsiteY111" fmla="*/ 115044 h 585693"/>
              <a:gd name="connsiteX112" fmla="*/ 356716 w 608814"/>
              <a:gd name="connsiteY112" fmla="*/ 103815 h 585693"/>
              <a:gd name="connsiteX113" fmla="*/ 342245 w 608814"/>
              <a:gd name="connsiteY113" fmla="*/ 95440 h 585693"/>
              <a:gd name="connsiteX114" fmla="*/ 336530 w 608814"/>
              <a:gd name="connsiteY114" fmla="*/ 73996 h 585693"/>
              <a:gd name="connsiteX115" fmla="*/ 355610 w 608814"/>
              <a:gd name="connsiteY115" fmla="*/ 40956 h 585693"/>
              <a:gd name="connsiteX116" fmla="*/ 365104 w 608814"/>
              <a:gd name="connsiteY116" fmla="*/ 33685 h 585693"/>
              <a:gd name="connsiteX117" fmla="*/ 377086 w 608814"/>
              <a:gd name="connsiteY117" fmla="*/ 35249 h 585693"/>
              <a:gd name="connsiteX118" fmla="*/ 391373 w 608814"/>
              <a:gd name="connsiteY118" fmla="*/ 43533 h 585693"/>
              <a:gd name="connsiteX119" fmla="*/ 410914 w 608814"/>
              <a:gd name="connsiteY119" fmla="*/ 31936 h 585693"/>
              <a:gd name="connsiteX120" fmla="*/ 410914 w 608814"/>
              <a:gd name="connsiteY120" fmla="*/ 15738 h 585693"/>
              <a:gd name="connsiteX121" fmla="*/ 426676 w 608814"/>
              <a:gd name="connsiteY121" fmla="*/ 0 h 5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608814" h="585693">
                <a:moveTo>
                  <a:pt x="195114" y="351627"/>
                </a:moveTo>
                <a:lnTo>
                  <a:pt x="258290" y="351627"/>
                </a:lnTo>
                <a:cubicBezTo>
                  <a:pt x="271848" y="351627"/>
                  <a:pt x="282731" y="362580"/>
                  <a:pt x="282731" y="376018"/>
                </a:cubicBezTo>
                <a:lnTo>
                  <a:pt x="282731" y="561210"/>
                </a:lnTo>
                <a:cubicBezTo>
                  <a:pt x="282731" y="574740"/>
                  <a:pt x="271848" y="585693"/>
                  <a:pt x="258290" y="585693"/>
                </a:cubicBezTo>
                <a:lnTo>
                  <a:pt x="195114" y="585693"/>
                </a:lnTo>
                <a:cubicBezTo>
                  <a:pt x="181556" y="585693"/>
                  <a:pt x="170673" y="574740"/>
                  <a:pt x="170673" y="561210"/>
                </a:cubicBezTo>
                <a:lnTo>
                  <a:pt x="170673" y="376018"/>
                </a:lnTo>
                <a:cubicBezTo>
                  <a:pt x="170673" y="362580"/>
                  <a:pt x="181556" y="351627"/>
                  <a:pt x="195114" y="351627"/>
                </a:cubicBezTo>
                <a:close/>
                <a:moveTo>
                  <a:pt x="358100" y="249872"/>
                </a:moveTo>
                <a:lnTo>
                  <a:pt x="421316" y="249872"/>
                </a:lnTo>
                <a:cubicBezTo>
                  <a:pt x="434771" y="249872"/>
                  <a:pt x="445737" y="260735"/>
                  <a:pt x="445737" y="274267"/>
                </a:cubicBezTo>
                <a:lnTo>
                  <a:pt x="445737" y="561206"/>
                </a:lnTo>
                <a:cubicBezTo>
                  <a:pt x="445737" y="574738"/>
                  <a:pt x="434771" y="585693"/>
                  <a:pt x="421316" y="585693"/>
                </a:cubicBezTo>
                <a:lnTo>
                  <a:pt x="358100" y="585693"/>
                </a:lnTo>
                <a:cubicBezTo>
                  <a:pt x="344645" y="585693"/>
                  <a:pt x="333679" y="574738"/>
                  <a:pt x="333679" y="561206"/>
                </a:cubicBezTo>
                <a:lnTo>
                  <a:pt x="333679" y="274267"/>
                </a:lnTo>
                <a:cubicBezTo>
                  <a:pt x="333679" y="260735"/>
                  <a:pt x="344645" y="249872"/>
                  <a:pt x="358100" y="249872"/>
                </a:cubicBezTo>
                <a:close/>
                <a:moveTo>
                  <a:pt x="140260" y="224680"/>
                </a:moveTo>
                <a:cubicBezTo>
                  <a:pt x="168749" y="224680"/>
                  <a:pt x="191844" y="247711"/>
                  <a:pt x="191844" y="276122"/>
                </a:cubicBezTo>
                <a:cubicBezTo>
                  <a:pt x="191844" y="304533"/>
                  <a:pt x="168749" y="327564"/>
                  <a:pt x="140260" y="327564"/>
                </a:cubicBezTo>
                <a:cubicBezTo>
                  <a:pt x="111771" y="327564"/>
                  <a:pt x="88676" y="304533"/>
                  <a:pt x="88676" y="276122"/>
                </a:cubicBezTo>
                <a:cubicBezTo>
                  <a:pt x="88676" y="247711"/>
                  <a:pt x="111771" y="224680"/>
                  <a:pt x="140260" y="224680"/>
                </a:cubicBezTo>
                <a:close/>
                <a:moveTo>
                  <a:pt x="521177" y="148117"/>
                </a:moveTo>
                <a:lnTo>
                  <a:pt x="584301" y="148117"/>
                </a:lnTo>
                <a:cubicBezTo>
                  <a:pt x="597848" y="148117"/>
                  <a:pt x="608814" y="159070"/>
                  <a:pt x="608814" y="172601"/>
                </a:cubicBezTo>
                <a:lnTo>
                  <a:pt x="608814" y="561209"/>
                </a:lnTo>
                <a:cubicBezTo>
                  <a:pt x="608814" y="574740"/>
                  <a:pt x="597848" y="585693"/>
                  <a:pt x="584301" y="585693"/>
                </a:cubicBezTo>
                <a:lnTo>
                  <a:pt x="521177" y="585693"/>
                </a:lnTo>
                <a:cubicBezTo>
                  <a:pt x="507722" y="585693"/>
                  <a:pt x="496756" y="574740"/>
                  <a:pt x="496756" y="561209"/>
                </a:cubicBezTo>
                <a:lnTo>
                  <a:pt x="496756" y="172601"/>
                </a:lnTo>
                <a:cubicBezTo>
                  <a:pt x="496756" y="159070"/>
                  <a:pt x="507722" y="148117"/>
                  <a:pt x="521177" y="148117"/>
                </a:cubicBezTo>
                <a:close/>
                <a:moveTo>
                  <a:pt x="116229" y="131322"/>
                </a:moveTo>
                <a:lnTo>
                  <a:pt x="164246" y="131322"/>
                </a:lnTo>
                <a:cubicBezTo>
                  <a:pt x="175214" y="131322"/>
                  <a:pt x="184061" y="140159"/>
                  <a:pt x="184061" y="151113"/>
                </a:cubicBezTo>
                <a:lnTo>
                  <a:pt x="184061" y="171457"/>
                </a:lnTo>
                <a:cubicBezTo>
                  <a:pt x="193001" y="175231"/>
                  <a:pt x="201019" y="180386"/>
                  <a:pt x="208669" y="186094"/>
                </a:cubicBezTo>
                <a:lnTo>
                  <a:pt x="226641" y="175692"/>
                </a:lnTo>
                <a:cubicBezTo>
                  <a:pt x="236134" y="170261"/>
                  <a:pt x="248300" y="173482"/>
                  <a:pt x="253737" y="182964"/>
                </a:cubicBezTo>
                <a:lnTo>
                  <a:pt x="277792" y="224572"/>
                </a:lnTo>
                <a:cubicBezTo>
                  <a:pt x="280465" y="229083"/>
                  <a:pt x="281110" y="234514"/>
                  <a:pt x="279727" y="239577"/>
                </a:cubicBezTo>
                <a:cubicBezTo>
                  <a:pt x="278437" y="244640"/>
                  <a:pt x="275119" y="248966"/>
                  <a:pt x="270511" y="251544"/>
                </a:cubicBezTo>
                <a:lnTo>
                  <a:pt x="252355" y="262038"/>
                </a:lnTo>
                <a:cubicBezTo>
                  <a:pt x="253000" y="266733"/>
                  <a:pt x="253829" y="271335"/>
                  <a:pt x="253829" y="276122"/>
                </a:cubicBezTo>
                <a:cubicBezTo>
                  <a:pt x="253829" y="281001"/>
                  <a:pt x="253000" y="285604"/>
                  <a:pt x="252355" y="290206"/>
                </a:cubicBezTo>
                <a:lnTo>
                  <a:pt x="270511" y="300700"/>
                </a:lnTo>
                <a:cubicBezTo>
                  <a:pt x="279174" y="305671"/>
                  <a:pt x="282308" y="316165"/>
                  <a:pt x="278714" y="325094"/>
                </a:cubicBezTo>
                <a:cubicBezTo>
                  <a:pt x="272354" y="322609"/>
                  <a:pt x="265442" y="321136"/>
                  <a:pt x="258253" y="321136"/>
                </a:cubicBezTo>
                <a:lnTo>
                  <a:pt x="195858" y="321136"/>
                </a:lnTo>
                <a:cubicBezTo>
                  <a:pt x="205904" y="308709"/>
                  <a:pt x="212171" y="293244"/>
                  <a:pt x="212171" y="276122"/>
                </a:cubicBezTo>
                <a:cubicBezTo>
                  <a:pt x="212171" y="236539"/>
                  <a:pt x="179914" y="204320"/>
                  <a:pt x="140191" y="204320"/>
                </a:cubicBezTo>
                <a:cubicBezTo>
                  <a:pt x="100561" y="204320"/>
                  <a:pt x="68304" y="236539"/>
                  <a:pt x="68304" y="276122"/>
                </a:cubicBezTo>
                <a:cubicBezTo>
                  <a:pt x="68304" y="315797"/>
                  <a:pt x="100561" y="348016"/>
                  <a:pt x="140191" y="348016"/>
                </a:cubicBezTo>
                <a:cubicBezTo>
                  <a:pt x="143048" y="348016"/>
                  <a:pt x="145721" y="347463"/>
                  <a:pt x="148486" y="347095"/>
                </a:cubicBezTo>
                <a:cubicBezTo>
                  <a:pt x="143233" y="355564"/>
                  <a:pt x="140099" y="365414"/>
                  <a:pt x="140099" y="376000"/>
                </a:cubicBezTo>
                <a:lnTo>
                  <a:pt x="140099" y="420922"/>
                </a:lnTo>
                <a:lnTo>
                  <a:pt x="116229" y="420922"/>
                </a:lnTo>
                <a:cubicBezTo>
                  <a:pt x="105261" y="420922"/>
                  <a:pt x="96413" y="412085"/>
                  <a:pt x="96413" y="401131"/>
                </a:cubicBezTo>
                <a:lnTo>
                  <a:pt x="96413" y="380787"/>
                </a:lnTo>
                <a:cubicBezTo>
                  <a:pt x="87474" y="377013"/>
                  <a:pt x="79455" y="371950"/>
                  <a:pt x="71806" y="366150"/>
                </a:cubicBezTo>
                <a:lnTo>
                  <a:pt x="53742" y="376552"/>
                </a:lnTo>
                <a:cubicBezTo>
                  <a:pt x="49226" y="379222"/>
                  <a:pt x="43788" y="379866"/>
                  <a:pt x="38719" y="378577"/>
                </a:cubicBezTo>
                <a:cubicBezTo>
                  <a:pt x="33650" y="377197"/>
                  <a:pt x="29318" y="373883"/>
                  <a:pt x="26738" y="369372"/>
                </a:cubicBezTo>
                <a:lnTo>
                  <a:pt x="2683" y="327764"/>
                </a:lnTo>
                <a:cubicBezTo>
                  <a:pt x="-2847" y="318282"/>
                  <a:pt x="471" y="306131"/>
                  <a:pt x="9872" y="300700"/>
                </a:cubicBezTo>
                <a:lnTo>
                  <a:pt x="28120" y="290206"/>
                </a:lnTo>
                <a:cubicBezTo>
                  <a:pt x="27475" y="285604"/>
                  <a:pt x="26645" y="281001"/>
                  <a:pt x="26645" y="276122"/>
                </a:cubicBezTo>
                <a:cubicBezTo>
                  <a:pt x="26645" y="271335"/>
                  <a:pt x="27475" y="266733"/>
                  <a:pt x="28120" y="262038"/>
                </a:cubicBezTo>
                <a:lnTo>
                  <a:pt x="9872" y="251544"/>
                </a:lnTo>
                <a:cubicBezTo>
                  <a:pt x="471" y="246113"/>
                  <a:pt x="-2847" y="233962"/>
                  <a:pt x="2683" y="224572"/>
                </a:cubicBezTo>
                <a:lnTo>
                  <a:pt x="26738" y="182964"/>
                </a:lnTo>
                <a:cubicBezTo>
                  <a:pt x="29318" y="178361"/>
                  <a:pt x="33650" y="175139"/>
                  <a:pt x="38719" y="173759"/>
                </a:cubicBezTo>
                <a:cubicBezTo>
                  <a:pt x="43788" y="172378"/>
                  <a:pt x="49226" y="173114"/>
                  <a:pt x="53742" y="175692"/>
                </a:cubicBezTo>
                <a:lnTo>
                  <a:pt x="71806" y="186094"/>
                </a:lnTo>
                <a:cubicBezTo>
                  <a:pt x="79455" y="180386"/>
                  <a:pt x="87474" y="175231"/>
                  <a:pt x="96413" y="171457"/>
                </a:cubicBezTo>
                <a:lnTo>
                  <a:pt x="96413" y="151113"/>
                </a:lnTo>
                <a:cubicBezTo>
                  <a:pt x="96413" y="140159"/>
                  <a:pt x="105261" y="131322"/>
                  <a:pt x="116229" y="131322"/>
                </a:cubicBezTo>
                <a:close/>
                <a:moveTo>
                  <a:pt x="445756" y="83476"/>
                </a:moveTo>
                <a:cubicBezTo>
                  <a:pt x="428335" y="83476"/>
                  <a:pt x="414140" y="97557"/>
                  <a:pt x="414140" y="115044"/>
                </a:cubicBezTo>
                <a:cubicBezTo>
                  <a:pt x="414140" y="132438"/>
                  <a:pt x="428335" y="146520"/>
                  <a:pt x="445756" y="146520"/>
                </a:cubicBezTo>
                <a:cubicBezTo>
                  <a:pt x="463176" y="146520"/>
                  <a:pt x="477371" y="132438"/>
                  <a:pt x="477371" y="115044"/>
                </a:cubicBezTo>
                <a:cubicBezTo>
                  <a:pt x="477371" y="97557"/>
                  <a:pt x="463176" y="83476"/>
                  <a:pt x="445756" y="83476"/>
                </a:cubicBezTo>
                <a:close/>
                <a:moveTo>
                  <a:pt x="426676" y="0"/>
                </a:moveTo>
                <a:lnTo>
                  <a:pt x="464835" y="0"/>
                </a:lnTo>
                <a:cubicBezTo>
                  <a:pt x="473500" y="0"/>
                  <a:pt x="480597" y="7087"/>
                  <a:pt x="480597" y="15738"/>
                </a:cubicBezTo>
                <a:lnTo>
                  <a:pt x="480597" y="31936"/>
                </a:lnTo>
                <a:cubicBezTo>
                  <a:pt x="487694" y="34881"/>
                  <a:pt x="494054" y="38931"/>
                  <a:pt x="500138" y="43533"/>
                </a:cubicBezTo>
                <a:lnTo>
                  <a:pt x="514425" y="35249"/>
                </a:lnTo>
                <a:cubicBezTo>
                  <a:pt x="521983" y="30924"/>
                  <a:pt x="531569" y="33501"/>
                  <a:pt x="535901" y="40956"/>
                </a:cubicBezTo>
                <a:lnTo>
                  <a:pt x="554981" y="73996"/>
                </a:lnTo>
                <a:cubicBezTo>
                  <a:pt x="557101" y="77585"/>
                  <a:pt x="557654" y="81911"/>
                  <a:pt x="556640" y="85961"/>
                </a:cubicBezTo>
                <a:cubicBezTo>
                  <a:pt x="555534" y="89918"/>
                  <a:pt x="552861" y="93415"/>
                  <a:pt x="549266" y="95440"/>
                </a:cubicBezTo>
                <a:lnTo>
                  <a:pt x="534887" y="103815"/>
                </a:lnTo>
                <a:cubicBezTo>
                  <a:pt x="535348" y="107497"/>
                  <a:pt x="535993" y="111178"/>
                  <a:pt x="535993" y="115044"/>
                </a:cubicBezTo>
                <a:cubicBezTo>
                  <a:pt x="535993" y="115872"/>
                  <a:pt x="535809" y="116700"/>
                  <a:pt x="535717" y="117621"/>
                </a:cubicBezTo>
                <a:lnTo>
                  <a:pt x="521153" y="117621"/>
                </a:lnTo>
                <a:cubicBezTo>
                  <a:pt x="490828" y="117621"/>
                  <a:pt x="466126" y="142286"/>
                  <a:pt x="466126" y="172565"/>
                </a:cubicBezTo>
                <a:lnTo>
                  <a:pt x="466126" y="229719"/>
                </a:lnTo>
                <a:lnTo>
                  <a:pt x="466126" y="242604"/>
                </a:lnTo>
                <a:cubicBezTo>
                  <a:pt x="462715" y="237726"/>
                  <a:pt x="458383" y="233493"/>
                  <a:pt x="453590" y="229995"/>
                </a:cubicBezTo>
                <a:cubicBezTo>
                  <a:pt x="444465" y="223369"/>
                  <a:pt x="433404" y="219319"/>
                  <a:pt x="421330" y="219319"/>
                </a:cubicBezTo>
                <a:lnTo>
                  <a:pt x="411928" y="219319"/>
                </a:lnTo>
                <a:cubicBezTo>
                  <a:pt x="411375" y="217755"/>
                  <a:pt x="410914" y="216098"/>
                  <a:pt x="410914" y="214257"/>
                </a:cubicBezTo>
                <a:lnTo>
                  <a:pt x="410914" y="198059"/>
                </a:lnTo>
                <a:cubicBezTo>
                  <a:pt x="403817" y="195114"/>
                  <a:pt x="397457" y="191064"/>
                  <a:pt x="391373" y="186463"/>
                </a:cubicBezTo>
                <a:lnTo>
                  <a:pt x="377086" y="194746"/>
                </a:lnTo>
                <a:cubicBezTo>
                  <a:pt x="373492" y="196863"/>
                  <a:pt x="369160" y="197415"/>
                  <a:pt x="365104" y="196310"/>
                </a:cubicBezTo>
                <a:cubicBezTo>
                  <a:pt x="361140" y="195206"/>
                  <a:pt x="357638" y="192629"/>
                  <a:pt x="355610" y="189040"/>
                </a:cubicBezTo>
                <a:lnTo>
                  <a:pt x="336530" y="155999"/>
                </a:lnTo>
                <a:cubicBezTo>
                  <a:pt x="332198" y="148452"/>
                  <a:pt x="334687" y="138881"/>
                  <a:pt x="342245" y="134463"/>
                </a:cubicBezTo>
                <a:lnTo>
                  <a:pt x="356716" y="126180"/>
                </a:lnTo>
                <a:cubicBezTo>
                  <a:pt x="356163" y="122498"/>
                  <a:pt x="355518" y="118817"/>
                  <a:pt x="355518" y="115044"/>
                </a:cubicBezTo>
                <a:cubicBezTo>
                  <a:pt x="355518" y="111178"/>
                  <a:pt x="356163" y="107497"/>
                  <a:pt x="356716" y="103815"/>
                </a:cubicBezTo>
                <a:lnTo>
                  <a:pt x="342245" y="95440"/>
                </a:lnTo>
                <a:cubicBezTo>
                  <a:pt x="334687" y="91115"/>
                  <a:pt x="332198" y="81543"/>
                  <a:pt x="336530" y="73996"/>
                </a:cubicBezTo>
                <a:lnTo>
                  <a:pt x="355610" y="40956"/>
                </a:lnTo>
                <a:cubicBezTo>
                  <a:pt x="357638" y="37366"/>
                  <a:pt x="361140" y="34789"/>
                  <a:pt x="365104" y="33685"/>
                </a:cubicBezTo>
                <a:cubicBezTo>
                  <a:pt x="369160" y="32580"/>
                  <a:pt x="373492" y="33133"/>
                  <a:pt x="377086" y="35249"/>
                </a:cubicBezTo>
                <a:lnTo>
                  <a:pt x="391373" y="43533"/>
                </a:lnTo>
                <a:cubicBezTo>
                  <a:pt x="397457" y="38931"/>
                  <a:pt x="403817" y="34881"/>
                  <a:pt x="410914" y="31936"/>
                </a:cubicBezTo>
                <a:lnTo>
                  <a:pt x="410914" y="15738"/>
                </a:lnTo>
                <a:cubicBezTo>
                  <a:pt x="410914" y="7087"/>
                  <a:pt x="418011" y="0"/>
                  <a:pt x="426676" y="0"/>
                </a:cubicBezTo>
                <a:close/>
              </a:path>
            </a:pathLst>
          </a:custGeom>
          <a:solidFill>
            <a:schemeClr val="bg1"/>
          </a:solidFill>
          <a:ln>
            <a:noFill/>
          </a:ln>
          <a:effectLst>
            <a:outerShdw blurRad="50800" dist="38100" dir="8100000" algn="tr" rotWithShape="0">
              <a:prstClr val="black">
                <a:alpha val="40000"/>
              </a:prstClr>
            </a:outerShdw>
          </a:effectLst>
        </p:spPr>
        <p:txBody>
          <a:bodyPr/>
          <a:lstStyle/>
          <a:p>
            <a:endParaRPr lang="zh-CN" altLang="en-US">
              <a:cs typeface="+mn-ea"/>
              <a:sym typeface="+mn-lt"/>
            </a:endParaRPr>
          </a:p>
        </p:txBody>
      </p:sp>
      <p:sp>
        <p:nvSpPr>
          <p:cNvPr id="15" name="işlíḑé"/>
          <p:cNvSpPr/>
          <p:nvPr/>
        </p:nvSpPr>
        <p:spPr>
          <a:xfrm>
            <a:off x="3104432" y="2209800"/>
            <a:ext cx="2235321" cy="3632819"/>
          </a:xfrm>
          <a:prstGeom prst="rect">
            <a:avLst/>
          </a:prstGeom>
          <a:solidFill>
            <a:srgbClr val="6495A3"/>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endParaRPr lang="zh-CN" altLang="en-US">
              <a:cs typeface="+mn-ea"/>
              <a:sym typeface="+mn-lt"/>
            </a:endParaRPr>
          </a:p>
        </p:txBody>
      </p:sp>
      <p:sp>
        <p:nvSpPr>
          <p:cNvPr id="16" name="ïṣliḓe"/>
          <p:cNvSpPr/>
          <p:nvPr/>
        </p:nvSpPr>
        <p:spPr>
          <a:xfrm>
            <a:off x="3104432" y="1478280"/>
            <a:ext cx="2235321" cy="558800"/>
          </a:xfrm>
          <a:prstGeom prst="rect">
            <a:avLst/>
          </a:prstGeom>
          <a:blipFill>
            <a:blip r:embed="rId1" cstate="email"/>
            <a:stretch>
              <a:fillRect/>
            </a:stretch>
          </a:blipFill>
          <a:ln w="12700" cap="flat" cmpd="sng" algn="ctr">
            <a:noFill/>
            <a:prstDash val="solid"/>
            <a:miter lim="800000"/>
          </a:ln>
          <a:effectLst>
            <a:outerShdw blurRad="50800" dist="38100" dir="8100000" algn="tr" rotWithShape="0">
              <a:prstClr val="black">
                <a:alpha val="40000"/>
              </a:prstClr>
            </a:outerShdw>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p>
            <a:pPr algn="ctr"/>
            <a:endParaRPr lang="zh-CN" altLang="en-US">
              <a:cs typeface="+mn-ea"/>
              <a:sym typeface="+mn-lt"/>
            </a:endParaRPr>
          </a:p>
        </p:txBody>
      </p:sp>
      <p:sp>
        <p:nvSpPr>
          <p:cNvPr id="18" name="î$1îḋè"/>
          <p:cNvSpPr/>
          <p:nvPr/>
        </p:nvSpPr>
        <p:spPr bwMode="auto">
          <a:xfrm>
            <a:off x="3901946" y="4851441"/>
            <a:ext cx="640292" cy="518260"/>
          </a:xfrm>
          <a:custGeom>
            <a:avLst/>
            <a:gdLst>
              <a:gd name="connsiteX0" fmla="*/ 355420 w 607568"/>
              <a:gd name="connsiteY0" fmla="*/ 250307 h 491771"/>
              <a:gd name="connsiteX1" fmla="*/ 352312 w 607568"/>
              <a:gd name="connsiteY1" fmla="*/ 251812 h 491771"/>
              <a:gd name="connsiteX2" fmla="*/ 321042 w 607568"/>
              <a:gd name="connsiteY2" fmla="*/ 289814 h 491771"/>
              <a:gd name="connsiteX3" fmla="*/ 321513 w 607568"/>
              <a:gd name="connsiteY3" fmla="*/ 295364 h 491771"/>
              <a:gd name="connsiteX4" fmla="*/ 369736 w 607568"/>
              <a:gd name="connsiteY4" fmla="*/ 338257 h 491771"/>
              <a:gd name="connsiteX5" fmla="*/ 371997 w 607568"/>
              <a:gd name="connsiteY5" fmla="*/ 339104 h 491771"/>
              <a:gd name="connsiteX6" fmla="*/ 373127 w 607568"/>
              <a:gd name="connsiteY6" fmla="*/ 338916 h 491771"/>
              <a:gd name="connsiteX7" fmla="*/ 375293 w 607568"/>
              <a:gd name="connsiteY7" fmla="*/ 336282 h 491771"/>
              <a:gd name="connsiteX8" fmla="*/ 383676 w 607568"/>
              <a:gd name="connsiteY8" fmla="*/ 279467 h 491771"/>
              <a:gd name="connsiteX9" fmla="*/ 376424 w 607568"/>
              <a:gd name="connsiteY9" fmla="*/ 263287 h 491771"/>
              <a:gd name="connsiteX10" fmla="*/ 357681 w 607568"/>
              <a:gd name="connsiteY10" fmla="*/ 250965 h 491771"/>
              <a:gd name="connsiteX11" fmla="*/ 355420 w 607568"/>
              <a:gd name="connsiteY11" fmla="*/ 250307 h 491771"/>
              <a:gd name="connsiteX12" fmla="*/ 258879 w 607568"/>
              <a:gd name="connsiteY12" fmla="*/ 250307 h 491771"/>
              <a:gd name="connsiteX13" fmla="*/ 256712 w 607568"/>
              <a:gd name="connsiteY13" fmla="*/ 250965 h 491771"/>
              <a:gd name="connsiteX14" fmla="*/ 237969 w 607568"/>
              <a:gd name="connsiteY14" fmla="*/ 263287 h 491771"/>
              <a:gd name="connsiteX15" fmla="*/ 230717 w 607568"/>
              <a:gd name="connsiteY15" fmla="*/ 279467 h 491771"/>
              <a:gd name="connsiteX16" fmla="*/ 239100 w 607568"/>
              <a:gd name="connsiteY16" fmla="*/ 336282 h 491771"/>
              <a:gd name="connsiteX17" fmla="*/ 241266 w 607568"/>
              <a:gd name="connsiteY17" fmla="*/ 338916 h 491771"/>
              <a:gd name="connsiteX18" fmla="*/ 242396 w 607568"/>
              <a:gd name="connsiteY18" fmla="*/ 339104 h 491771"/>
              <a:gd name="connsiteX19" fmla="*/ 244657 w 607568"/>
              <a:gd name="connsiteY19" fmla="*/ 338257 h 491771"/>
              <a:gd name="connsiteX20" fmla="*/ 292880 w 607568"/>
              <a:gd name="connsiteY20" fmla="*/ 295364 h 491771"/>
              <a:gd name="connsiteX21" fmla="*/ 293351 w 607568"/>
              <a:gd name="connsiteY21" fmla="*/ 289814 h 491771"/>
              <a:gd name="connsiteX22" fmla="*/ 261987 w 607568"/>
              <a:gd name="connsiteY22" fmla="*/ 251812 h 491771"/>
              <a:gd name="connsiteX23" fmla="*/ 258879 w 607568"/>
              <a:gd name="connsiteY23" fmla="*/ 250307 h 491771"/>
              <a:gd name="connsiteX24" fmla="*/ 500465 w 607568"/>
              <a:gd name="connsiteY24" fmla="*/ 66049 h 491771"/>
              <a:gd name="connsiteX25" fmla="*/ 565743 w 607568"/>
              <a:gd name="connsiteY25" fmla="*/ 130673 h 491771"/>
              <a:gd name="connsiteX26" fmla="*/ 566120 w 607568"/>
              <a:gd name="connsiteY26" fmla="*/ 130673 h 491771"/>
              <a:gd name="connsiteX27" fmla="*/ 580250 w 607568"/>
              <a:gd name="connsiteY27" fmla="*/ 160962 h 491771"/>
              <a:gd name="connsiteX28" fmla="*/ 560939 w 607568"/>
              <a:gd name="connsiteY28" fmla="*/ 182503 h 491771"/>
              <a:gd name="connsiteX29" fmla="*/ 531927 w 607568"/>
              <a:gd name="connsiteY29" fmla="*/ 223799 h 491771"/>
              <a:gd name="connsiteX30" fmla="*/ 528253 w 607568"/>
              <a:gd name="connsiteY30" fmla="*/ 234240 h 491771"/>
              <a:gd name="connsiteX31" fmla="*/ 530797 w 607568"/>
              <a:gd name="connsiteY31" fmla="*/ 246281 h 491771"/>
              <a:gd name="connsiteX32" fmla="*/ 545868 w 607568"/>
              <a:gd name="connsiteY32" fmla="*/ 261143 h 491771"/>
              <a:gd name="connsiteX33" fmla="*/ 558961 w 607568"/>
              <a:gd name="connsiteY33" fmla="*/ 263777 h 491771"/>
              <a:gd name="connsiteX34" fmla="*/ 597299 w 607568"/>
              <a:gd name="connsiteY34" fmla="*/ 301968 h 491771"/>
              <a:gd name="connsiteX35" fmla="*/ 607002 w 607568"/>
              <a:gd name="connsiteY35" fmla="*/ 350788 h 491771"/>
              <a:gd name="connsiteX36" fmla="*/ 601256 w 607568"/>
              <a:gd name="connsiteY36" fmla="*/ 373835 h 491771"/>
              <a:gd name="connsiteX37" fmla="*/ 579685 w 607568"/>
              <a:gd name="connsiteY37" fmla="*/ 384088 h 491771"/>
              <a:gd name="connsiteX38" fmla="*/ 490386 w 607568"/>
              <a:gd name="connsiteY38" fmla="*/ 384088 h 491771"/>
              <a:gd name="connsiteX39" fmla="*/ 467685 w 607568"/>
              <a:gd name="connsiteY39" fmla="*/ 310058 h 491771"/>
              <a:gd name="connsiteX40" fmla="*/ 431702 w 607568"/>
              <a:gd name="connsiteY40" fmla="*/ 267445 h 491771"/>
              <a:gd name="connsiteX41" fmla="*/ 441969 w 607568"/>
              <a:gd name="connsiteY41" fmla="*/ 263777 h 491771"/>
              <a:gd name="connsiteX42" fmla="*/ 455157 w 607568"/>
              <a:gd name="connsiteY42" fmla="*/ 261237 h 491771"/>
              <a:gd name="connsiteX43" fmla="*/ 470228 w 607568"/>
              <a:gd name="connsiteY43" fmla="*/ 246281 h 491771"/>
              <a:gd name="connsiteX44" fmla="*/ 472677 w 607568"/>
              <a:gd name="connsiteY44" fmla="*/ 234240 h 491771"/>
              <a:gd name="connsiteX45" fmla="*/ 469098 w 607568"/>
              <a:gd name="connsiteY45" fmla="*/ 223893 h 491771"/>
              <a:gd name="connsiteX46" fmla="*/ 439991 w 607568"/>
              <a:gd name="connsiteY46" fmla="*/ 182503 h 491771"/>
              <a:gd name="connsiteX47" fmla="*/ 426144 w 607568"/>
              <a:gd name="connsiteY47" fmla="*/ 172720 h 491771"/>
              <a:gd name="connsiteX48" fmla="*/ 441404 w 607568"/>
              <a:gd name="connsiteY48" fmla="*/ 143278 h 491771"/>
              <a:gd name="connsiteX49" fmla="*/ 439708 w 607568"/>
              <a:gd name="connsiteY49" fmla="*/ 107438 h 491771"/>
              <a:gd name="connsiteX50" fmla="*/ 500465 w 607568"/>
              <a:gd name="connsiteY50" fmla="*/ 66049 h 491771"/>
              <a:gd name="connsiteX51" fmla="*/ 107100 w 607568"/>
              <a:gd name="connsiteY51" fmla="*/ 66049 h 491771"/>
              <a:gd name="connsiteX52" fmla="*/ 171341 w 607568"/>
              <a:gd name="connsiteY52" fmla="*/ 123618 h 491771"/>
              <a:gd name="connsiteX53" fmla="*/ 172849 w 607568"/>
              <a:gd name="connsiteY53" fmla="*/ 143278 h 491771"/>
              <a:gd name="connsiteX54" fmla="*/ 184246 w 607568"/>
              <a:gd name="connsiteY54" fmla="*/ 168205 h 491771"/>
              <a:gd name="connsiteX55" fmla="*/ 167574 w 607568"/>
              <a:gd name="connsiteY55" fmla="*/ 182503 h 491771"/>
              <a:gd name="connsiteX56" fmla="*/ 138468 w 607568"/>
              <a:gd name="connsiteY56" fmla="*/ 223799 h 491771"/>
              <a:gd name="connsiteX57" fmla="*/ 134794 w 607568"/>
              <a:gd name="connsiteY57" fmla="*/ 234240 h 491771"/>
              <a:gd name="connsiteX58" fmla="*/ 137337 w 607568"/>
              <a:gd name="connsiteY58" fmla="*/ 246281 h 491771"/>
              <a:gd name="connsiteX59" fmla="*/ 152408 w 607568"/>
              <a:gd name="connsiteY59" fmla="*/ 261143 h 491771"/>
              <a:gd name="connsiteX60" fmla="*/ 165596 w 607568"/>
              <a:gd name="connsiteY60" fmla="*/ 263777 h 491771"/>
              <a:gd name="connsiteX61" fmla="*/ 179442 w 607568"/>
              <a:gd name="connsiteY61" fmla="*/ 268856 h 491771"/>
              <a:gd name="connsiteX62" fmla="*/ 146662 w 607568"/>
              <a:gd name="connsiteY62" fmla="*/ 310058 h 491771"/>
              <a:gd name="connsiteX63" fmla="*/ 123867 w 607568"/>
              <a:gd name="connsiteY63" fmla="*/ 384088 h 491771"/>
              <a:gd name="connsiteX64" fmla="*/ 27883 w 607568"/>
              <a:gd name="connsiteY64" fmla="*/ 384088 h 491771"/>
              <a:gd name="connsiteX65" fmla="*/ 6312 w 607568"/>
              <a:gd name="connsiteY65" fmla="*/ 373835 h 491771"/>
              <a:gd name="connsiteX66" fmla="*/ 566 w 607568"/>
              <a:gd name="connsiteY66" fmla="*/ 350788 h 491771"/>
              <a:gd name="connsiteX67" fmla="*/ 10268 w 607568"/>
              <a:gd name="connsiteY67" fmla="*/ 301968 h 491771"/>
              <a:gd name="connsiteX68" fmla="*/ 48606 w 607568"/>
              <a:gd name="connsiteY68" fmla="*/ 263777 h 491771"/>
              <a:gd name="connsiteX69" fmla="*/ 61699 w 607568"/>
              <a:gd name="connsiteY69" fmla="*/ 261237 h 491771"/>
              <a:gd name="connsiteX70" fmla="*/ 76770 w 607568"/>
              <a:gd name="connsiteY70" fmla="*/ 246281 h 491771"/>
              <a:gd name="connsiteX71" fmla="*/ 79313 w 607568"/>
              <a:gd name="connsiteY71" fmla="*/ 234240 h 491771"/>
              <a:gd name="connsiteX72" fmla="*/ 75639 w 607568"/>
              <a:gd name="connsiteY72" fmla="*/ 223893 h 491771"/>
              <a:gd name="connsiteX73" fmla="*/ 46628 w 607568"/>
              <a:gd name="connsiteY73" fmla="*/ 182503 h 491771"/>
              <a:gd name="connsiteX74" fmla="*/ 27318 w 607568"/>
              <a:gd name="connsiteY74" fmla="*/ 160962 h 491771"/>
              <a:gd name="connsiteX75" fmla="*/ 41447 w 607568"/>
              <a:gd name="connsiteY75" fmla="*/ 130673 h 491771"/>
              <a:gd name="connsiteX76" fmla="*/ 41824 w 607568"/>
              <a:gd name="connsiteY76" fmla="*/ 130673 h 491771"/>
              <a:gd name="connsiteX77" fmla="*/ 107100 w 607568"/>
              <a:gd name="connsiteY77" fmla="*/ 66049 h 491771"/>
              <a:gd name="connsiteX78" fmla="*/ 298626 w 607568"/>
              <a:gd name="connsiteY78" fmla="*/ 0 h 491771"/>
              <a:gd name="connsiteX79" fmla="*/ 315956 w 607568"/>
              <a:gd name="connsiteY79" fmla="*/ 0 h 491771"/>
              <a:gd name="connsiteX80" fmla="*/ 401854 w 607568"/>
              <a:gd name="connsiteY80" fmla="*/ 85787 h 491771"/>
              <a:gd name="connsiteX81" fmla="*/ 401854 w 607568"/>
              <a:gd name="connsiteY81" fmla="*/ 95476 h 491771"/>
              <a:gd name="connsiteX82" fmla="*/ 421633 w 607568"/>
              <a:gd name="connsiteY82" fmla="*/ 138840 h 491771"/>
              <a:gd name="connsiteX83" fmla="*/ 417960 w 607568"/>
              <a:gd name="connsiteY83" fmla="*/ 149281 h 491771"/>
              <a:gd name="connsiteX84" fmla="*/ 417112 w 607568"/>
              <a:gd name="connsiteY84" fmla="*/ 151068 h 491771"/>
              <a:gd name="connsiteX85" fmla="*/ 411273 w 607568"/>
              <a:gd name="connsiteY85" fmla="*/ 159534 h 491771"/>
              <a:gd name="connsiteX86" fmla="*/ 410896 w 607568"/>
              <a:gd name="connsiteY86" fmla="*/ 159910 h 491771"/>
              <a:gd name="connsiteX87" fmla="*/ 394037 w 607568"/>
              <a:gd name="connsiteY87" fmla="*/ 169787 h 491771"/>
              <a:gd name="connsiteX88" fmla="*/ 384900 w 607568"/>
              <a:gd name="connsiteY88" fmla="*/ 189541 h 491771"/>
              <a:gd name="connsiteX89" fmla="*/ 384712 w 607568"/>
              <a:gd name="connsiteY89" fmla="*/ 189823 h 491771"/>
              <a:gd name="connsiteX90" fmla="*/ 373316 w 607568"/>
              <a:gd name="connsiteY90" fmla="*/ 207131 h 491771"/>
              <a:gd name="connsiteX91" fmla="*/ 372750 w 607568"/>
              <a:gd name="connsiteY91" fmla="*/ 207789 h 491771"/>
              <a:gd name="connsiteX92" fmla="*/ 359847 w 607568"/>
              <a:gd name="connsiteY92" fmla="*/ 222275 h 491771"/>
              <a:gd name="connsiteX93" fmla="*/ 359188 w 607568"/>
              <a:gd name="connsiteY93" fmla="*/ 222934 h 491771"/>
              <a:gd name="connsiteX94" fmla="*/ 345154 w 607568"/>
              <a:gd name="connsiteY94" fmla="*/ 234598 h 491771"/>
              <a:gd name="connsiteX95" fmla="*/ 345625 w 607568"/>
              <a:gd name="connsiteY95" fmla="*/ 236855 h 491771"/>
              <a:gd name="connsiteX96" fmla="*/ 348639 w 607568"/>
              <a:gd name="connsiteY96" fmla="*/ 235538 h 491771"/>
              <a:gd name="connsiteX97" fmla="*/ 355514 w 607568"/>
              <a:gd name="connsiteY97" fmla="*/ 234033 h 491771"/>
              <a:gd name="connsiteX98" fmla="*/ 366628 w 607568"/>
              <a:gd name="connsiteY98" fmla="*/ 237326 h 491771"/>
              <a:gd name="connsiteX99" fmla="*/ 385371 w 607568"/>
              <a:gd name="connsiteY99" fmla="*/ 249648 h 491771"/>
              <a:gd name="connsiteX100" fmla="*/ 399876 w 607568"/>
              <a:gd name="connsiteY100" fmla="*/ 279373 h 491771"/>
              <a:gd name="connsiteX101" fmla="*/ 430016 w 607568"/>
              <a:gd name="connsiteY101" fmla="*/ 289814 h 491771"/>
              <a:gd name="connsiteX102" fmla="*/ 448382 w 607568"/>
              <a:gd name="connsiteY102" fmla="*/ 316058 h 491771"/>
              <a:gd name="connsiteX103" fmla="*/ 481630 w 607568"/>
              <a:gd name="connsiteY103" fmla="*/ 424515 h 491771"/>
              <a:gd name="connsiteX104" fmla="*/ 483891 w 607568"/>
              <a:gd name="connsiteY104" fmla="*/ 436461 h 491771"/>
              <a:gd name="connsiteX105" fmla="*/ 473718 w 607568"/>
              <a:gd name="connsiteY105" fmla="*/ 470700 h 491771"/>
              <a:gd name="connsiteX106" fmla="*/ 443956 w 607568"/>
              <a:gd name="connsiteY106" fmla="*/ 490360 h 491771"/>
              <a:gd name="connsiteX107" fmla="*/ 431805 w 607568"/>
              <a:gd name="connsiteY107" fmla="*/ 491771 h 491771"/>
              <a:gd name="connsiteX108" fmla="*/ 325375 w 607568"/>
              <a:gd name="connsiteY108" fmla="*/ 491771 h 491771"/>
              <a:gd name="connsiteX109" fmla="*/ 337430 w 607568"/>
              <a:gd name="connsiteY109" fmla="*/ 415296 h 491771"/>
              <a:gd name="connsiteX110" fmla="*/ 334605 w 607568"/>
              <a:gd name="connsiteY110" fmla="*/ 389052 h 491771"/>
              <a:gd name="connsiteX111" fmla="*/ 323962 w 607568"/>
              <a:gd name="connsiteY111" fmla="*/ 360927 h 491771"/>
              <a:gd name="connsiteX112" fmla="*/ 337430 w 607568"/>
              <a:gd name="connsiteY112" fmla="*/ 347476 h 491771"/>
              <a:gd name="connsiteX113" fmla="*/ 307196 w 607568"/>
              <a:gd name="connsiteY113" fmla="*/ 317281 h 491771"/>
              <a:gd name="connsiteX114" fmla="*/ 276868 w 607568"/>
              <a:gd name="connsiteY114" fmla="*/ 347476 h 491771"/>
              <a:gd name="connsiteX115" fmla="*/ 290337 w 607568"/>
              <a:gd name="connsiteY115" fmla="*/ 360927 h 491771"/>
              <a:gd name="connsiteX116" fmla="*/ 279694 w 607568"/>
              <a:gd name="connsiteY116" fmla="*/ 389052 h 491771"/>
              <a:gd name="connsiteX117" fmla="*/ 276963 w 607568"/>
              <a:gd name="connsiteY117" fmla="*/ 415296 h 491771"/>
              <a:gd name="connsiteX118" fmla="*/ 288736 w 607568"/>
              <a:gd name="connsiteY118" fmla="*/ 491771 h 491771"/>
              <a:gd name="connsiteX119" fmla="*/ 182493 w 607568"/>
              <a:gd name="connsiteY119" fmla="*/ 491771 h 491771"/>
              <a:gd name="connsiteX120" fmla="*/ 170437 w 607568"/>
              <a:gd name="connsiteY120" fmla="*/ 490360 h 491771"/>
              <a:gd name="connsiteX121" fmla="*/ 140675 w 607568"/>
              <a:gd name="connsiteY121" fmla="*/ 470700 h 491771"/>
              <a:gd name="connsiteX122" fmla="*/ 132669 w 607568"/>
              <a:gd name="connsiteY122" fmla="*/ 424515 h 491771"/>
              <a:gd name="connsiteX123" fmla="*/ 166011 w 607568"/>
              <a:gd name="connsiteY123" fmla="*/ 316058 h 491771"/>
              <a:gd name="connsiteX124" fmla="*/ 184377 w 607568"/>
              <a:gd name="connsiteY124" fmla="*/ 289814 h 491771"/>
              <a:gd name="connsiteX125" fmla="*/ 214517 w 607568"/>
              <a:gd name="connsiteY125" fmla="*/ 279373 h 491771"/>
              <a:gd name="connsiteX126" fmla="*/ 214517 w 607568"/>
              <a:gd name="connsiteY126" fmla="*/ 279279 h 491771"/>
              <a:gd name="connsiteX127" fmla="*/ 229022 w 607568"/>
              <a:gd name="connsiteY127" fmla="*/ 249648 h 491771"/>
              <a:gd name="connsiteX128" fmla="*/ 247765 w 607568"/>
              <a:gd name="connsiteY128" fmla="*/ 237326 h 491771"/>
              <a:gd name="connsiteX129" fmla="*/ 258879 w 607568"/>
              <a:gd name="connsiteY129" fmla="*/ 234033 h 491771"/>
              <a:gd name="connsiteX130" fmla="*/ 265754 w 607568"/>
              <a:gd name="connsiteY130" fmla="*/ 235538 h 491771"/>
              <a:gd name="connsiteX131" fmla="*/ 268768 w 607568"/>
              <a:gd name="connsiteY131" fmla="*/ 236855 h 491771"/>
              <a:gd name="connsiteX132" fmla="*/ 269239 w 607568"/>
              <a:gd name="connsiteY132" fmla="*/ 234598 h 491771"/>
              <a:gd name="connsiteX133" fmla="*/ 255205 w 607568"/>
              <a:gd name="connsiteY133" fmla="*/ 222934 h 491771"/>
              <a:gd name="connsiteX134" fmla="*/ 254546 w 607568"/>
              <a:gd name="connsiteY134" fmla="*/ 222275 h 491771"/>
              <a:gd name="connsiteX135" fmla="*/ 241548 w 607568"/>
              <a:gd name="connsiteY135" fmla="*/ 207789 h 491771"/>
              <a:gd name="connsiteX136" fmla="*/ 241077 w 607568"/>
              <a:gd name="connsiteY136" fmla="*/ 207225 h 491771"/>
              <a:gd name="connsiteX137" fmla="*/ 229681 w 607568"/>
              <a:gd name="connsiteY137" fmla="*/ 189823 h 491771"/>
              <a:gd name="connsiteX138" fmla="*/ 229493 w 607568"/>
              <a:gd name="connsiteY138" fmla="*/ 189635 h 491771"/>
              <a:gd name="connsiteX139" fmla="*/ 220356 w 607568"/>
              <a:gd name="connsiteY139" fmla="*/ 169787 h 491771"/>
              <a:gd name="connsiteX140" fmla="*/ 203497 w 607568"/>
              <a:gd name="connsiteY140" fmla="*/ 159910 h 491771"/>
              <a:gd name="connsiteX141" fmla="*/ 203120 w 607568"/>
              <a:gd name="connsiteY141" fmla="*/ 159534 h 491771"/>
              <a:gd name="connsiteX142" fmla="*/ 197281 w 607568"/>
              <a:gd name="connsiteY142" fmla="*/ 151068 h 491771"/>
              <a:gd name="connsiteX143" fmla="*/ 196433 w 607568"/>
              <a:gd name="connsiteY143" fmla="*/ 149281 h 491771"/>
              <a:gd name="connsiteX144" fmla="*/ 192666 w 607568"/>
              <a:gd name="connsiteY144" fmla="*/ 138840 h 491771"/>
              <a:gd name="connsiteX145" fmla="*/ 212727 w 607568"/>
              <a:gd name="connsiteY145" fmla="*/ 95476 h 491771"/>
              <a:gd name="connsiteX146" fmla="*/ 212727 w 607568"/>
              <a:gd name="connsiteY146" fmla="*/ 85787 h 491771"/>
              <a:gd name="connsiteX147" fmla="*/ 298626 w 607568"/>
              <a:gd name="connsiteY147" fmla="*/ 0 h 49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Lst>
            <a:rect l="l" t="t" r="r" b="b"/>
            <a:pathLst>
              <a:path w="607568" h="491771">
                <a:moveTo>
                  <a:pt x="355420" y="250307"/>
                </a:moveTo>
                <a:cubicBezTo>
                  <a:pt x="354290" y="250307"/>
                  <a:pt x="353160" y="250871"/>
                  <a:pt x="352312" y="251812"/>
                </a:cubicBezTo>
                <a:lnTo>
                  <a:pt x="321042" y="289814"/>
                </a:lnTo>
                <a:cubicBezTo>
                  <a:pt x="319723" y="291507"/>
                  <a:pt x="319912" y="293953"/>
                  <a:pt x="321513" y="295364"/>
                </a:cubicBezTo>
                <a:lnTo>
                  <a:pt x="369736" y="338257"/>
                </a:lnTo>
                <a:cubicBezTo>
                  <a:pt x="370396" y="338822"/>
                  <a:pt x="371149" y="339104"/>
                  <a:pt x="371997" y="339104"/>
                </a:cubicBezTo>
                <a:cubicBezTo>
                  <a:pt x="372374" y="339104"/>
                  <a:pt x="372750" y="339010"/>
                  <a:pt x="373127" y="338916"/>
                </a:cubicBezTo>
                <a:cubicBezTo>
                  <a:pt x="374257" y="338539"/>
                  <a:pt x="375105" y="337505"/>
                  <a:pt x="375293" y="336282"/>
                </a:cubicBezTo>
                <a:lnTo>
                  <a:pt x="383676" y="279467"/>
                </a:lnTo>
                <a:cubicBezTo>
                  <a:pt x="384618" y="273164"/>
                  <a:pt x="381792" y="266768"/>
                  <a:pt x="376424" y="263287"/>
                </a:cubicBezTo>
                <a:lnTo>
                  <a:pt x="357681" y="250965"/>
                </a:lnTo>
                <a:cubicBezTo>
                  <a:pt x="357021" y="250495"/>
                  <a:pt x="356174" y="250307"/>
                  <a:pt x="355420" y="250307"/>
                </a:cubicBezTo>
                <a:close/>
                <a:moveTo>
                  <a:pt x="258879" y="250307"/>
                </a:moveTo>
                <a:cubicBezTo>
                  <a:pt x="258125" y="250307"/>
                  <a:pt x="257372" y="250495"/>
                  <a:pt x="256712" y="250965"/>
                </a:cubicBezTo>
                <a:lnTo>
                  <a:pt x="237969" y="263287"/>
                </a:lnTo>
                <a:cubicBezTo>
                  <a:pt x="232601" y="266768"/>
                  <a:pt x="229775" y="273164"/>
                  <a:pt x="230717" y="279467"/>
                </a:cubicBezTo>
                <a:lnTo>
                  <a:pt x="239100" y="336282"/>
                </a:lnTo>
                <a:cubicBezTo>
                  <a:pt x="239288" y="337505"/>
                  <a:pt x="240136" y="338539"/>
                  <a:pt x="241266" y="338916"/>
                </a:cubicBezTo>
                <a:cubicBezTo>
                  <a:pt x="241643" y="339010"/>
                  <a:pt x="242019" y="339104"/>
                  <a:pt x="242396" y="339104"/>
                </a:cubicBezTo>
                <a:cubicBezTo>
                  <a:pt x="243244" y="339104"/>
                  <a:pt x="243997" y="338822"/>
                  <a:pt x="244657" y="338257"/>
                </a:cubicBezTo>
                <a:lnTo>
                  <a:pt x="292880" y="295364"/>
                </a:lnTo>
                <a:cubicBezTo>
                  <a:pt x="294481" y="293953"/>
                  <a:pt x="294670" y="291507"/>
                  <a:pt x="293351" y="289814"/>
                </a:cubicBezTo>
                <a:lnTo>
                  <a:pt x="261987" y="251812"/>
                </a:lnTo>
                <a:cubicBezTo>
                  <a:pt x="261233" y="250871"/>
                  <a:pt x="260103" y="250307"/>
                  <a:pt x="258879" y="250307"/>
                </a:cubicBezTo>
                <a:close/>
                <a:moveTo>
                  <a:pt x="500465" y="66049"/>
                </a:moveTo>
                <a:cubicBezTo>
                  <a:pt x="548129" y="66049"/>
                  <a:pt x="562447" y="93516"/>
                  <a:pt x="565743" y="130673"/>
                </a:cubicBezTo>
                <a:cubicBezTo>
                  <a:pt x="565932" y="130673"/>
                  <a:pt x="566026" y="130673"/>
                  <a:pt x="566120" y="130673"/>
                </a:cubicBezTo>
                <a:cubicBezTo>
                  <a:pt x="577141" y="133118"/>
                  <a:pt x="583358" y="146664"/>
                  <a:pt x="580250" y="160962"/>
                </a:cubicBezTo>
                <a:cubicBezTo>
                  <a:pt x="577706" y="172532"/>
                  <a:pt x="569700" y="180904"/>
                  <a:pt x="560939" y="182503"/>
                </a:cubicBezTo>
                <a:cubicBezTo>
                  <a:pt x="554628" y="199529"/>
                  <a:pt x="543796" y="214016"/>
                  <a:pt x="531927" y="223799"/>
                </a:cubicBezTo>
                <a:cubicBezTo>
                  <a:pt x="528913" y="226338"/>
                  <a:pt x="527500" y="230383"/>
                  <a:pt x="528253" y="234240"/>
                </a:cubicBezTo>
                <a:lnTo>
                  <a:pt x="530797" y="246281"/>
                </a:lnTo>
                <a:cubicBezTo>
                  <a:pt x="532304" y="253806"/>
                  <a:pt x="538238" y="259732"/>
                  <a:pt x="545868" y="261143"/>
                </a:cubicBezTo>
                <a:lnTo>
                  <a:pt x="558961" y="263777"/>
                </a:lnTo>
                <a:cubicBezTo>
                  <a:pt x="578366" y="267634"/>
                  <a:pt x="593437" y="282684"/>
                  <a:pt x="597299" y="301968"/>
                </a:cubicBezTo>
                <a:lnTo>
                  <a:pt x="607002" y="350788"/>
                </a:lnTo>
                <a:cubicBezTo>
                  <a:pt x="608697" y="358972"/>
                  <a:pt x="606531" y="367438"/>
                  <a:pt x="601256" y="373835"/>
                </a:cubicBezTo>
                <a:cubicBezTo>
                  <a:pt x="595981" y="380325"/>
                  <a:pt x="588068" y="384088"/>
                  <a:pt x="579685" y="384088"/>
                </a:cubicBezTo>
                <a:lnTo>
                  <a:pt x="490386" y="384088"/>
                </a:lnTo>
                <a:lnTo>
                  <a:pt x="467685" y="310058"/>
                </a:lnTo>
                <a:cubicBezTo>
                  <a:pt x="461845" y="291150"/>
                  <a:pt x="448563" y="276194"/>
                  <a:pt x="431702" y="267445"/>
                </a:cubicBezTo>
                <a:cubicBezTo>
                  <a:pt x="434999" y="265940"/>
                  <a:pt x="438295" y="264529"/>
                  <a:pt x="441969" y="263777"/>
                </a:cubicBezTo>
                <a:lnTo>
                  <a:pt x="455157" y="261237"/>
                </a:lnTo>
                <a:cubicBezTo>
                  <a:pt x="462692" y="259732"/>
                  <a:pt x="468627" y="253806"/>
                  <a:pt x="470228" y="246281"/>
                </a:cubicBezTo>
                <a:lnTo>
                  <a:pt x="472677" y="234240"/>
                </a:lnTo>
                <a:cubicBezTo>
                  <a:pt x="473525" y="230383"/>
                  <a:pt x="472112" y="226338"/>
                  <a:pt x="469098" y="223893"/>
                </a:cubicBezTo>
                <a:cubicBezTo>
                  <a:pt x="457229" y="214016"/>
                  <a:pt x="446302" y="199529"/>
                  <a:pt x="439991" y="182503"/>
                </a:cubicBezTo>
                <a:cubicBezTo>
                  <a:pt x="434716" y="181563"/>
                  <a:pt x="429818" y="177894"/>
                  <a:pt x="426144" y="172720"/>
                </a:cubicBezTo>
                <a:cubicBezTo>
                  <a:pt x="433303" y="164725"/>
                  <a:pt x="438861" y="154754"/>
                  <a:pt x="441404" y="143278"/>
                </a:cubicBezTo>
                <a:cubicBezTo>
                  <a:pt x="444324" y="130485"/>
                  <a:pt x="443476" y="118068"/>
                  <a:pt x="439708" y="107438"/>
                </a:cubicBezTo>
                <a:cubicBezTo>
                  <a:pt x="447244" y="82699"/>
                  <a:pt x="464200" y="66049"/>
                  <a:pt x="500465" y="66049"/>
                </a:cubicBezTo>
                <a:close/>
                <a:moveTo>
                  <a:pt x="107100" y="66049"/>
                </a:moveTo>
                <a:cubicBezTo>
                  <a:pt x="151561" y="66049"/>
                  <a:pt x="166820" y="90130"/>
                  <a:pt x="171341" y="123618"/>
                </a:cubicBezTo>
                <a:cubicBezTo>
                  <a:pt x="170965" y="129920"/>
                  <a:pt x="171436" y="136505"/>
                  <a:pt x="172849" y="143278"/>
                </a:cubicBezTo>
                <a:cubicBezTo>
                  <a:pt x="174921" y="152590"/>
                  <a:pt x="178971" y="161056"/>
                  <a:pt x="184246" y="168205"/>
                </a:cubicBezTo>
                <a:cubicBezTo>
                  <a:pt x="180573" y="175919"/>
                  <a:pt x="174356" y="181281"/>
                  <a:pt x="167574" y="182503"/>
                </a:cubicBezTo>
                <a:cubicBezTo>
                  <a:pt x="161263" y="199529"/>
                  <a:pt x="150336" y="214016"/>
                  <a:pt x="138468" y="223799"/>
                </a:cubicBezTo>
                <a:cubicBezTo>
                  <a:pt x="135453" y="226338"/>
                  <a:pt x="134040" y="230383"/>
                  <a:pt x="134794" y="234240"/>
                </a:cubicBezTo>
                <a:lnTo>
                  <a:pt x="137337" y="246281"/>
                </a:lnTo>
                <a:cubicBezTo>
                  <a:pt x="138939" y="253806"/>
                  <a:pt x="144873" y="259732"/>
                  <a:pt x="152408" y="261143"/>
                </a:cubicBezTo>
                <a:lnTo>
                  <a:pt x="165596" y="263777"/>
                </a:lnTo>
                <a:cubicBezTo>
                  <a:pt x="170494" y="264812"/>
                  <a:pt x="175203" y="266505"/>
                  <a:pt x="179442" y="268856"/>
                </a:cubicBezTo>
                <a:cubicBezTo>
                  <a:pt x="164088" y="277793"/>
                  <a:pt x="152126" y="292279"/>
                  <a:pt x="146662" y="310058"/>
                </a:cubicBezTo>
                <a:lnTo>
                  <a:pt x="123867" y="384088"/>
                </a:lnTo>
                <a:lnTo>
                  <a:pt x="27883" y="384088"/>
                </a:lnTo>
                <a:cubicBezTo>
                  <a:pt x="19499" y="384088"/>
                  <a:pt x="11587" y="380325"/>
                  <a:pt x="6312" y="373835"/>
                </a:cubicBezTo>
                <a:cubicBezTo>
                  <a:pt x="1037" y="367438"/>
                  <a:pt x="-1129" y="358972"/>
                  <a:pt x="566" y="350788"/>
                </a:cubicBezTo>
                <a:lnTo>
                  <a:pt x="10268" y="301968"/>
                </a:lnTo>
                <a:cubicBezTo>
                  <a:pt x="14130" y="282684"/>
                  <a:pt x="29202" y="267634"/>
                  <a:pt x="48606" y="263777"/>
                </a:cubicBezTo>
                <a:lnTo>
                  <a:pt x="61699" y="261237"/>
                </a:lnTo>
                <a:cubicBezTo>
                  <a:pt x="69328" y="259732"/>
                  <a:pt x="75263" y="253806"/>
                  <a:pt x="76770" y="246281"/>
                </a:cubicBezTo>
                <a:lnTo>
                  <a:pt x="79313" y="234240"/>
                </a:lnTo>
                <a:cubicBezTo>
                  <a:pt x="80067" y="230383"/>
                  <a:pt x="78654" y="226338"/>
                  <a:pt x="75639" y="223893"/>
                </a:cubicBezTo>
                <a:cubicBezTo>
                  <a:pt x="63771" y="214016"/>
                  <a:pt x="52939" y="199623"/>
                  <a:pt x="46628" y="182503"/>
                </a:cubicBezTo>
                <a:cubicBezTo>
                  <a:pt x="37867" y="180904"/>
                  <a:pt x="29861" y="172532"/>
                  <a:pt x="27318" y="160962"/>
                </a:cubicBezTo>
                <a:cubicBezTo>
                  <a:pt x="24115" y="146664"/>
                  <a:pt x="30426" y="133118"/>
                  <a:pt x="41447" y="130673"/>
                </a:cubicBezTo>
                <a:cubicBezTo>
                  <a:pt x="41541" y="130673"/>
                  <a:pt x="41729" y="130673"/>
                  <a:pt x="41824" y="130673"/>
                </a:cubicBezTo>
                <a:cubicBezTo>
                  <a:pt x="45403" y="93516"/>
                  <a:pt x="60192" y="66049"/>
                  <a:pt x="107100" y="66049"/>
                </a:cubicBezTo>
                <a:close/>
                <a:moveTo>
                  <a:pt x="298626" y="0"/>
                </a:moveTo>
                <a:lnTo>
                  <a:pt x="315956" y="0"/>
                </a:lnTo>
                <a:cubicBezTo>
                  <a:pt x="363426" y="0"/>
                  <a:pt x="401854" y="38378"/>
                  <a:pt x="401854" y="85787"/>
                </a:cubicBezTo>
                <a:lnTo>
                  <a:pt x="401854" y="95476"/>
                </a:lnTo>
                <a:cubicBezTo>
                  <a:pt x="417301" y="99238"/>
                  <a:pt x="426154" y="118522"/>
                  <a:pt x="421633" y="138840"/>
                </a:cubicBezTo>
                <a:cubicBezTo>
                  <a:pt x="420880" y="142602"/>
                  <a:pt x="419467" y="146083"/>
                  <a:pt x="417960" y="149281"/>
                </a:cubicBezTo>
                <a:cubicBezTo>
                  <a:pt x="417677" y="149939"/>
                  <a:pt x="417395" y="150504"/>
                  <a:pt x="417112" y="151068"/>
                </a:cubicBezTo>
                <a:cubicBezTo>
                  <a:pt x="415417" y="154172"/>
                  <a:pt x="413533" y="157088"/>
                  <a:pt x="411273" y="159534"/>
                </a:cubicBezTo>
                <a:cubicBezTo>
                  <a:pt x="411179" y="159628"/>
                  <a:pt x="410990" y="159816"/>
                  <a:pt x="410896" y="159910"/>
                </a:cubicBezTo>
                <a:cubicBezTo>
                  <a:pt x="406092" y="165084"/>
                  <a:pt x="400159" y="168658"/>
                  <a:pt x="394037" y="169787"/>
                </a:cubicBezTo>
                <a:cubicBezTo>
                  <a:pt x="391494" y="176654"/>
                  <a:pt x="388385" y="183332"/>
                  <a:pt x="384900" y="189541"/>
                </a:cubicBezTo>
                <a:cubicBezTo>
                  <a:pt x="384806" y="189635"/>
                  <a:pt x="384806" y="189729"/>
                  <a:pt x="384712" y="189823"/>
                </a:cubicBezTo>
                <a:cubicBezTo>
                  <a:pt x="381227" y="196031"/>
                  <a:pt x="377460" y="201769"/>
                  <a:pt x="373316" y="207131"/>
                </a:cubicBezTo>
                <a:cubicBezTo>
                  <a:pt x="373127" y="207413"/>
                  <a:pt x="372939" y="207601"/>
                  <a:pt x="372750" y="207789"/>
                </a:cubicBezTo>
                <a:cubicBezTo>
                  <a:pt x="368700" y="213057"/>
                  <a:pt x="364368" y="217948"/>
                  <a:pt x="359847" y="222275"/>
                </a:cubicBezTo>
                <a:cubicBezTo>
                  <a:pt x="359658" y="222463"/>
                  <a:pt x="359376" y="222651"/>
                  <a:pt x="359188" y="222934"/>
                </a:cubicBezTo>
                <a:cubicBezTo>
                  <a:pt x="354667" y="227261"/>
                  <a:pt x="349957" y="231211"/>
                  <a:pt x="345154" y="234598"/>
                </a:cubicBezTo>
                <a:lnTo>
                  <a:pt x="345625" y="236855"/>
                </a:lnTo>
                <a:cubicBezTo>
                  <a:pt x="346567" y="236385"/>
                  <a:pt x="347603" y="235915"/>
                  <a:pt x="348639" y="235538"/>
                </a:cubicBezTo>
                <a:cubicBezTo>
                  <a:pt x="350899" y="234786"/>
                  <a:pt x="353065" y="234033"/>
                  <a:pt x="355514" y="234033"/>
                </a:cubicBezTo>
                <a:cubicBezTo>
                  <a:pt x="359470" y="234033"/>
                  <a:pt x="363238" y="235162"/>
                  <a:pt x="366628" y="237326"/>
                </a:cubicBezTo>
                <a:cubicBezTo>
                  <a:pt x="366628" y="237326"/>
                  <a:pt x="380756" y="246450"/>
                  <a:pt x="385371" y="249648"/>
                </a:cubicBezTo>
                <a:cubicBezTo>
                  <a:pt x="401854" y="261030"/>
                  <a:pt x="399876" y="279373"/>
                  <a:pt x="399876" y="279373"/>
                </a:cubicBezTo>
                <a:cubicBezTo>
                  <a:pt x="410990" y="279655"/>
                  <a:pt x="421822" y="283041"/>
                  <a:pt x="430016" y="289814"/>
                </a:cubicBezTo>
                <a:cubicBezTo>
                  <a:pt x="445180" y="302324"/>
                  <a:pt x="447535" y="313330"/>
                  <a:pt x="448382" y="316058"/>
                </a:cubicBezTo>
                <a:lnTo>
                  <a:pt x="481630" y="424515"/>
                </a:lnTo>
                <a:cubicBezTo>
                  <a:pt x="482855" y="428371"/>
                  <a:pt x="483608" y="432416"/>
                  <a:pt x="483891" y="436461"/>
                </a:cubicBezTo>
                <a:cubicBezTo>
                  <a:pt x="484644" y="448595"/>
                  <a:pt x="481159" y="460730"/>
                  <a:pt x="473718" y="470700"/>
                </a:cubicBezTo>
                <a:cubicBezTo>
                  <a:pt x="466372" y="480671"/>
                  <a:pt x="455823" y="487538"/>
                  <a:pt x="443956" y="490360"/>
                </a:cubicBezTo>
                <a:cubicBezTo>
                  <a:pt x="440000" y="491301"/>
                  <a:pt x="435950" y="491771"/>
                  <a:pt x="431805" y="491771"/>
                </a:cubicBezTo>
                <a:lnTo>
                  <a:pt x="325375" y="491771"/>
                </a:lnTo>
                <a:lnTo>
                  <a:pt x="337430" y="415296"/>
                </a:lnTo>
                <a:cubicBezTo>
                  <a:pt x="338749" y="406454"/>
                  <a:pt x="337807" y="397424"/>
                  <a:pt x="334605" y="389052"/>
                </a:cubicBezTo>
                <a:lnTo>
                  <a:pt x="323962" y="360927"/>
                </a:lnTo>
                <a:lnTo>
                  <a:pt x="337430" y="347476"/>
                </a:lnTo>
                <a:lnTo>
                  <a:pt x="307196" y="317281"/>
                </a:lnTo>
                <a:lnTo>
                  <a:pt x="276868" y="347476"/>
                </a:lnTo>
                <a:lnTo>
                  <a:pt x="290337" y="360927"/>
                </a:lnTo>
                <a:lnTo>
                  <a:pt x="279694" y="389052"/>
                </a:lnTo>
                <a:cubicBezTo>
                  <a:pt x="276586" y="397424"/>
                  <a:pt x="275644" y="406454"/>
                  <a:pt x="276963" y="415296"/>
                </a:cubicBezTo>
                <a:lnTo>
                  <a:pt x="288736" y="491771"/>
                </a:lnTo>
                <a:lnTo>
                  <a:pt x="182493" y="491771"/>
                </a:lnTo>
                <a:cubicBezTo>
                  <a:pt x="178443" y="491771"/>
                  <a:pt x="174299" y="491301"/>
                  <a:pt x="170437" y="490360"/>
                </a:cubicBezTo>
                <a:cubicBezTo>
                  <a:pt x="158570" y="487538"/>
                  <a:pt x="148021" y="480671"/>
                  <a:pt x="140675" y="470700"/>
                </a:cubicBezTo>
                <a:cubicBezTo>
                  <a:pt x="130785" y="457343"/>
                  <a:pt x="127865" y="440223"/>
                  <a:pt x="132669" y="424515"/>
                </a:cubicBezTo>
                <a:lnTo>
                  <a:pt x="166011" y="316058"/>
                </a:lnTo>
                <a:cubicBezTo>
                  <a:pt x="166858" y="313330"/>
                  <a:pt x="170908" y="300631"/>
                  <a:pt x="184377" y="289814"/>
                </a:cubicBezTo>
                <a:cubicBezTo>
                  <a:pt x="192666" y="283229"/>
                  <a:pt x="203403" y="279655"/>
                  <a:pt x="214517" y="279373"/>
                </a:cubicBezTo>
                <a:lnTo>
                  <a:pt x="214517" y="279279"/>
                </a:lnTo>
                <a:cubicBezTo>
                  <a:pt x="214140" y="273447"/>
                  <a:pt x="211880" y="260654"/>
                  <a:pt x="229022" y="249648"/>
                </a:cubicBezTo>
                <a:cubicBezTo>
                  <a:pt x="233731" y="246638"/>
                  <a:pt x="247765" y="237326"/>
                  <a:pt x="247765" y="237326"/>
                </a:cubicBezTo>
                <a:cubicBezTo>
                  <a:pt x="251061" y="235162"/>
                  <a:pt x="254923" y="234033"/>
                  <a:pt x="258879" y="234033"/>
                </a:cubicBezTo>
                <a:cubicBezTo>
                  <a:pt x="261328" y="234033"/>
                  <a:pt x="263494" y="234786"/>
                  <a:pt x="265754" y="235538"/>
                </a:cubicBezTo>
                <a:cubicBezTo>
                  <a:pt x="266790" y="236009"/>
                  <a:pt x="267826" y="236385"/>
                  <a:pt x="268768" y="236855"/>
                </a:cubicBezTo>
                <a:lnTo>
                  <a:pt x="269239" y="234598"/>
                </a:lnTo>
                <a:cubicBezTo>
                  <a:pt x="264436" y="231211"/>
                  <a:pt x="259726" y="227261"/>
                  <a:pt x="255205" y="222934"/>
                </a:cubicBezTo>
                <a:cubicBezTo>
                  <a:pt x="254923" y="222651"/>
                  <a:pt x="254735" y="222463"/>
                  <a:pt x="254546" y="222275"/>
                </a:cubicBezTo>
                <a:cubicBezTo>
                  <a:pt x="250025" y="217948"/>
                  <a:pt x="245693" y="213057"/>
                  <a:pt x="241548" y="207789"/>
                </a:cubicBezTo>
                <a:cubicBezTo>
                  <a:pt x="241454" y="207601"/>
                  <a:pt x="241266" y="207413"/>
                  <a:pt x="241077" y="207225"/>
                </a:cubicBezTo>
                <a:cubicBezTo>
                  <a:pt x="236933" y="201769"/>
                  <a:pt x="233072" y="196031"/>
                  <a:pt x="229681" y="189823"/>
                </a:cubicBezTo>
                <a:cubicBezTo>
                  <a:pt x="229587" y="189729"/>
                  <a:pt x="229587" y="189635"/>
                  <a:pt x="229493" y="189635"/>
                </a:cubicBezTo>
                <a:cubicBezTo>
                  <a:pt x="226008" y="183332"/>
                  <a:pt x="222899" y="176654"/>
                  <a:pt x="220356" y="169787"/>
                </a:cubicBezTo>
                <a:cubicBezTo>
                  <a:pt x="214140" y="168658"/>
                  <a:pt x="208301" y="165084"/>
                  <a:pt x="203497" y="159910"/>
                </a:cubicBezTo>
                <a:cubicBezTo>
                  <a:pt x="203309" y="159722"/>
                  <a:pt x="203214" y="159628"/>
                  <a:pt x="203120" y="159534"/>
                </a:cubicBezTo>
                <a:cubicBezTo>
                  <a:pt x="200860" y="157088"/>
                  <a:pt x="198976" y="154172"/>
                  <a:pt x="197281" y="151068"/>
                </a:cubicBezTo>
                <a:cubicBezTo>
                  <a:pt x="196998" y="150504"/>
                  <a:pt x="196716" y="149939"/>
                  <a:pt x="196433" y="149281"/>
                </a:cubicBezTo>
                <a:cubicBezTo>
                  <a:pt x="194832" y="146083"/>
                  <a:pt x="193513" y="142602"/>
                  <a:pt x="192666" y="138840"/>
                </a:cubicBezTo>
                <a:cubicBezTo>
                  <a:pt x="188145" y="118428"/>
                  <a:pt x="197092" y="99050"/>
                  <a:pt x="212727" y="95476"/>
                </a:cubicBezTo>
                <a:lnTo>
                  <a:pt x="212727" y="85787"/>
                </a:lnTo>
                <a:cubicBezTo>
                  <a:pt x="212727" y="38378"/>
                  <a:pt x="251155" y="0"/>
                  <a:pt x="298626" y="0"/>
                </a:cubicBezTo>
                <a:close/>
              </a:path>
            </a:pathLst>
          </a:custGeom>
          <a:solidFill>
            <a:schemeClr val="bg1"/>
          </a:solidFill>
          <a:ln>
            <a:noFill/>
          </a:ln>
          <a:effectLst>
            <a:outerShdw blurRad="50800" dist="38100" dir="8100000" algn="tr" rotWithShape="0">
              <a:prstClr val="black">
                <a:alpha val="40000"/>
              </a:prstClr>
            </a:outerShdw>
          </a:effectLst>
        </p:spPr>
        <p:txBody>
          <a:bodyPr vert="horz" wrap="square" lIns="91440" tIns="45720" rIns="91440" bIns="45720" numCol="1" anchor="t" anchorCtr="0" compatLnSpc="1">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endParaRPr lang="id-ID">
              <a:cs typeface="+mn-ea"/>
              <a:sym typeface="+mn-lt"/>
            </a:endParaRPr>
          </a:p>
        </p:txBody>
      </p:sp>
      <p:sp>
        <p:nvSpPr>
          <p:cNvPr id="7" name="ïṩḷïḋè"/>
          <p:cNvSpPr/>
          <p:nvPr/>
        </p:nvSpPr>
        <p:spPr>
          <a:xfrm>
            <a:off x="8080030" y="3223343"/>
            <a:ext cx="853072" cy="874213"/>
          </a:xfrm>
          <a:prstGeom prst="chevron">
            <a:avLst/>
          </a:prstGeom>
          <a:solidFill>
            <a:srgbClr val="FF6F4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endParaRPr lang="zh-CN" altLang="en-US">
              <a:cs typeface="+mn-ea"/>
              <a:sym typeface="+mn-lt"/>
            </a:endParaRPr>
          </a:p>
        </p:txBody>
      </p:sp>
      <p:sp>
        <p:nvSpPr>
          <p:cNvPr id="9" name="iṡ1ïdé"/>
          <p:cNvSpPr/>
          <p:nvPr/>
        </p:nvSpPr>
        <p:spPr>
          <a:xfrm>
            <a:off x="5538938" y="2209800"/>
            <a:ext cx="2235321" cy="3632819"/>
          </a:xfrm>
          <a:prstGeom prst="rect">
            <a:avLst/>
          </a:prstGeom>
          <a:solidFill>
            <a:srgbClr val="6495A3">
              <a:alpha val="79000"/>
            </a:srgb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a:endParaRPr lang="zh-CN" altLang="en-US">
              <a:cs typeface="+mn-ea"/>
              <a:sym typeface="+mn-lt"/>
            </a:endParaRPr>
          </a:p>
        </p:txBody>
      </p:sp>
      <p:sp>
        <p:nvSpPr>
          <p:cNvPr id="10" name="îṥļîḍé"/>
          <p:cNvSpPr/>
          <p:nvPr/>
        </p:nvSpPr>
        <p:spPr>
          <a:xfrm>
            <a:off x="5538938" y="1478280"/>
            <a:ext cx="2235321" cy="558800"/>
          </a:xfrm>
          <a:prstGeom prst="rect">
            <a:avLst/>
          </a:prstGeom>
          <a:blipFill>
            <a:blip r:embed="rId1" cstate="email"/>
            <a:srcRect/>
            <a:stretch>
              <a:fillRect/>
            </a:stretch>
          </a:blipFill>
          <a:ln w="12700" cap="flat" cmpd="sng" algn="ctr">
            <a:noFill/>
            <a:prstDash val="solid"/>
            <a:miter lim="800000"/>
          </a:ln>
          <a:effectLst>
            <a:outerShdw blurRad="50800" dist="38100" dir="8100000" algn="tr" rotWithShape="0">
              <a:prstClr val="black">
                <a:alpha val="40000"/>
              </a:prstClr>
            </a:outerShdw>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rmAutofit/>
          </a:bodyPr>
          <a:lstStyle/>
          <a:p>
            <a:pPr algn="ctr"/>
            <a:endParaRPr lang="zh-CN" altLang="en-US">
              <a:cs typeface="+mn-ea"/>
              <a:sym typeface="+mn-lt"/>
            </a:endParaRPr>
          </a:p>
        </p:txBody>
      </p:sp>
      <p:sp>
        <p:nvSpPr>
          <p:cNvPr id="12" name="îṩľïḋè"/>
          <p:cNvSpPr/>
          <p:nvPr/>
        </p:nvSpPr>
        <p:spPr bwMode="auto">
          <a:xfrm>
            <a:off x="6394542" y="4846571"/>
            <a:ext cx="524112" cy="523130"/>
          </a:xfrm>
          <a:custGeom>
            <a:avLst/>
            <a:gdLst>
              <a:gd name="connsiteX0" fmla="*/ 290910 w 605702"/>
              <a:gd name="connsiteY0" fmla="*/ 156336 h 604568"/>
              <a:gd name="connsiteX1" fmla="*/ 335849 w 605702"/>
              <a:gd name="connsiteY1" fmla="*/ 164992 h 604568"/>
              <a:gd name="connsiteX2" fmla="*/ 288310 w 605702"/>
              <a:gd name="connsiteY2" fmla="*/ 212456 h 604568"/>
              <a:gd name="connsiteX3" fmla="*/ 203632 w 605702"/>
              <a:gd name="connsiteY3" fmla="*/ 244717 h 604568"/>
              <a:gd name="connsiteX4" fmla="*/ 203632 w 605702"/>
              <a:gd name="connsiteY4" fmla="*/ 401388 h 604568"/>
              <a:gd name="connsiteX5" fmla="*/ 360547 w 605702"/>
              <a:gd name="connsiteY5" fmla="*/ 401388 h 604568"/>
              <a:gd name="connsiteX6" fmla="*/ 392859 w 605702"/>
              <a:gd name="connsiteY6" fmla="*/ 316749 h 604568"/>
              <a:gd name="connsiteX7" fmla="*/ 440397 w 605702"/>
              <a:gd name="connsiteY7" fmla="*/ 269284 h 604568"/>
              <a:gd name="connsiteX8" fmla="*/ 400287 w 605702"/>
              <a:gd name="connsiteY8" fmla="*/ 441065 h 604568"/>
              <a:gd name="connsiteX9" fmla="*/ 163892 w 605702"/>
              <a:gd name="connsiteY9" fmla="*/ 441065 h 604568"/>
              <a:gd name="connsiteX10" fmla="*/ 163892 w 605702"/>
              <a:gd name="connsiteY10" fmla="*/ 205040 h 604568"/>
              <a:gd name="connsiteX11" fmla="*/ 290910 w 605702"/>
              <a:gd name="connsiteY11" fmla="*/ 156336 h 604568"/>
              <a:gd name="connsiteX12" fmla="*/ 246542 w 605702"/>
              <a:gd name="connsiteY12" fmla="*/ 43775 h 604568"/>
              <a:gd name="connsiteX13" fmla="*/ 422196 w 605702"/>
              <a:gd name="connsiteY13" fmla="*/ 78723 h 604568"/>
              <a:gd name="connsiteX14" fmla="*/ 376794 w 605702"/>
              <a:gd name="connsiteY14" fmla="*/ 124054 h 604568"/>
              <a:gd name="connsiteX15" fmla="*/ 126109 w 605702"/>
              <a:gd name="connsiteY15" fmla="*/ 167345 h 604568"/>
              <a:gd name="connsiteX16" fmla="*/ 126109 w 605702"/>
              <a:gd name="connsiteY16" fmla="*/ 478820 h 604568"/>
              <a:gd name="connsiteX17" fmla="*/ 438073 w 605702"/>
              <a:gd name="connsiteY17" fmla="*/ 478820 h 604568"/>
              <a:gd name="connsiteX18" fmla="*/ 481432 w 605702"/>
              <a:gd name="connsiteY18" fmla="*/ 228527 h 604568"/>
              <a:gd name="connsiteX19" fmla="*/ 526741 w 605702"/>
              <a:gd name="connsiteY19" fmla="*/ 183011 h 604568"/>
              <a:gd name="connsiteX20" fmla="*/ 481432 w 605702"/>
              <a:gd name="connsiteY20" fmla="*/ 522111 h 604568"/>
              <a:gd name="connsiteX21" fmla="*/ 82657 w 605702"/>
              <a:gd name="connsiteY21" fmla="*/ 522111 h 604568"/>
              <a:gd name="connsiteX22" fmla="*/ 82657 w 605702"/>
              <a:gd name="connsiteY22" fmla="*/ 123961 h 604568"/>
              <a:gd name="connsiteX23" fmla="*/ 246542 w 605702"/>
              <a:gd name="connsiteY23" fmla="*/ 43775 h 604568"/>
              <a:gd name="connsiteX24" fmla="*/ 536061 w 605702"/>
              <a:gd name="connsiteY24" fmla="*/ 0 h 604568"/>
              <a:gd name="connsiteX25" fmla="*/ 544232 w 605702"/>
              <a:gd name="connsiteY25" fmla="*/ 61368 h 604568"/>
              <a:gd name="connsiteX26" fmla="*/ 605702 w 605702"/>
              <a:gd name="connsiteY26" fmla="*/ 69526 h 604568"/>
              <a:gd name="connsiteX27" fmla="*/ 524361 w 605702"/>
              <a:gd name="connsiteY27" fmla="*/ 150732 h 604568"/>
              <a:gd name="connsiteX28" fmla="*/ 498361 w 605702"/>
              <a:gd name="connsiteY28" fmla="*/ 147302 h 604568"/>
              <a:gd name="connsiteX29" fmla="*/ 337721 w 605702"/>
              <a:gd name="connsiteY29" fmla="*/ 307767 h 604568"/>
              <a:gd name="connsiteX30" fmla="*/ 339764 w 605702"/>
              <a:gd name="connsiteY30" fmla="*/ 323063 h 604568"/>
              <a:gd name="connsiteX31" fmla="*/ 282101 w 605702"/>
              <a:gd name="connsiteY31" fmla="*/ 380630 h 604568"/>
              <a:gd name="connsiteX32" fmla="*/ 224437 w 605702"/>
              <a:gd name="connsiteY32" fmla="*/ 323063 h 604568"/>
              <a:gd name="connsiteX33" fmla="*/ 282101 w 605702"/>
              <a:gd name="connsiteY33" fmla="*/ 265495 h 604568"/>
              <a:gd name="connsiteX34" fmla="*/ 297422 w 605702"/>
              <a:gd name="connsiteY34" fmla="*/ 267535 h 604568"/>
              <a:gd name="connsiteX35" fmla="*/ 458155 w 605702"/>
              <a:gd name="connsiteY35" fmla="*/ 107162 h 604568"/>
              <a:gd name="connsiteX36" fmla="*/ 454719 w 605702"/>
              <a:gd name="connsiteY36" fmla="*/ 81206 h 6045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605702" h="604568">
                <a:moveTo>
                  <a:pt x="290910" y="156336"/>
                </a:moveTo>
                <a:cubicBezTo>
                  <a:pt x="306137" y="157147"/>
                  <a:pt x="321272" y="160032"/>
                  <a:pt x="335849" y="164992"/>
                </a:cubicBezTo>
                <a:lnTo>
                  <a:pt x="288310" y="212456"/>
                </a:lnTo>
                <a:cubicBezTo>
                  <a:pt x="257856" y="210695"/>
                  <a:pt x="226844" y="221449"/>
                  <a:pt x="203632" y="244717"/>
                </a:cubicBezTo>
                <a:cubicBezTo>
                  <a:pt x="160271" y="287918"/>
                  <a:pt x="160271" y="358187"/>
                  <a:pt x="203632" y="401388"/>
                </a:cubicBezTo>
                <a:cubicBezTo>
                  <a:pt x="246900" y="444680"/>
                  <a:pt x="317279" y="444680"/>
                  <a:pt x="360547" y="401388"/>
                </a:cubicBezTo>
                <a:cubicBezTo>
                  <a:pt x="383852" y="378211"/>
                  <a:pt x="394623" y="347156"/>
                  <a:pt x="392859" y="316749"/>
                </a:cubicBezTo>
                <a:lnTo>
                  <a:pt x="440397" y="269284"/>
                </a:lnTo>
                <a:cubicBezTo>
                  <a:pt x="460267" y="327595"/>
                  <a:pt x="446897" y="394620"/>
                  <a:pt x="400287" y="441065"/>
                </a:cubicBezTo>
                <a:cubicBezTo>
                  <a:pt x="335106" y="506236"/>
                  <a:pt x="229073" y="506236"/>
                  <a:pt x="163892" y="441065"/>
                </a:cubicBezTo>
                <a:cubicBezTo>
                  <a:pt x="98619" y="375987"/>
                  <a:pt x="98619" y="270118"/>
                  <a:pt x="163892" y="205040"/>
                </a:cubicBezTo>
                <a:cubicBezTo>
                  <a:pt x="198711" y="170137"/>
                  <a:pt x="245228" y="153902"/>
                  <a:pt x="290910" y="156336"/>
                </a:cubicBezTo>
                <a:close/>
                <a:moveTo>
                  <a:pt x="246542" y="43775"/>
                </a:moveTo>
                <a:cubicBezTo>
                  <a:pt x="306463" y="36243"/>
                  <a:pt x="368345" y="47900"/>
                  <a:pt x="422196" y="78723"/>
                </a:cubicBezTo>
                <a:lnTo>
                  <a:pt x="376794" y="124054"/>
                </a:lnTo>
                <a:cubicBezTo>
                  <a:pt x="294811" y="85305"/>
                  <a:pt x="193980" y="99581"/>
                  <a:pt x="126109" y="167345"/>
                </a:cubicBezTo>
                <a:cubicBezTo>
                  <a:pt x="39948" y="253371"/>
                  <a:pt x="39948" y="392793"/>
                  <a:pt x="126109" y="478820"/>
                </a:cubicBezTo>
                <a:cubicBezTo>
                  <a:pt x="212271" y="564846"/>
                  <a:pt x="351912" y="564846"/>
                  <a:pt x="438073" y="478820"/>
                </a:cubicBezTo>
                <a:cubicBezTo>
                  <a:pt x="505944" y="411055"/>
                  <a:pt x="520428" y="310382"/>
                  <a:pt x="481432" y="228527"/>
                </a:cubicBezTo>
                <a:lnTo>
                  <a:pt x="526741" y="183011"/>
                </a:lnTo>
                <a:cubicBezTo>
                  <a:pt x="588484" y="290544"/>
                  <a:pt x="573350" y="430244"/>
                  <a:pt x="481432" y="522111"/>
                </a:cubicBezTo>
                <a:cubicBezTo>
                  <a:pt x="371316" y="632054"/>
                  <a:pt x="192866" y="632054"/>
                  <a:pt x="82657" y="522111"/>
                </a:cubicBezTo>
                <a:cubicBezTo>
                  <a:pt x="-27552" y="412168"/>
                  <a:pt x="-27552" y="233997"/>
                  <a:pt x="82657" y="123961"/>
                </a:cubicBezTo>
                <a:cubicBezTo>
                  <a:pt x="128662" y="78028"/>
                  <a:pt x="186622" y="51307"/>
                  <a:pt x="246542" y="43775"/>
                </a:cubicBezTo>
                <a:close/>
                <a:moveTo>
                  <a:pt x="536061" y="0"/>
                </a:moveTo>
                <a:lnTo>
                  <a:pt x="544232" y="61368"/>
                </a:lnTo>
                <a:lnTo>
                  <a:pt x="605702" y="69526"/>
                </a:lnTo>
                <a:lnTo>
                  <a:pt x="524361" y="150732"/>
                </a:lnTo>
                <a:lnTo>
                  <a:pt x="498361" y="147302"/>
                </a:lnTo>
                <a:lnTo>
                  <a:pt x="337721" y="307767"/>
                </a:lnTo>
                <a:cubicBezTo>
                  <a:pt x="339021" y="312588"/>
                  <a:pt x="339764" y="317779"/>
                  <a:pt x="339764" y="323063"/>
                </a:cubicBezTo>
                <a:cubicBezTo>
                  <a:pt x="339764" y="354859"/>
                  <a:pt x="313950" y="380630"/>
                  <a:pt x="282101" y="380630"/>
                </a:cubicBezTo>
                <a:cubicBezTo>
                  <a:pt x="250251" y="380630"/>
                  <a:pt x="224437" y="354859"/>
                  <a:pt x="224437" y="323063"/>
                </a:cubicBezTo>
                <a:cubicBezTo>
                  <a:pt x="224437" y="291266"/>
                  <a:pt x="250251" y="265495"/>
                  <a:pt x="282101" y="265495"/>
                </a:cubicBezTo>
                <a:cubicBezTo>
                  <a:pt x="287393" y="265495"/>
                  <a:pt x="292500" y="266237"/>
                  <a:pt x="297422" y="267535"/>
                </a:cubicBezTo>
                <a:lnTo>
                  <a:pt x="458155" y="107162"/>
                </a:lnTo>
                <a:lnTo>
                  <a:pt x="454719" y="81206"/>
                </a:lnTo>
                <a:close/>
              </a:path>
            </a:pathLst>
          </a:custGeom>
          <a:solidFill>
            <a:schemeClr val="bg1"/>
          </a:solidFill>
          <a:ln>
            <a:noFill/>
          </a:ln>
          <a:effectLst>
            <a:outerShdw blurRad="50800" dist="38100" dir="8100000" algn="tr" rotWithShape="0">
              <a:prstClr val="black">
                <a:alpha val="40000"/>
              </a:prstClr>
            </a:outerShdw>
          </a:effectLst>
        </p:spPr>
        <p:txBody>
          <a:bodyPr wrap="square" lIns="91440" tIns="45720" rIns="91440" bIns="45720">
            <a:normAutofit/>
          </a:bodyPr>
          <a:lstStyle/>
          <a:p>
            <a:endParaRPr lang="zh-CN" altLang="en-US">
              <a:cs typeface="+mn-ea"/>
              <a:sym typeface="+mn-lt"/>
            </a:endParaRPr>
          </a:p>
        </p:txBody>
      </p:sp>
      <p:sp>
        <p:nvSpPr>
          <p:cNvPr id="35" name="矩形 34"/>
          <p:cNvSpPr/>
          <p:nvPr/>
        </p:nvSpPr>
        <p:spPr>
          <a:xfrm>
            <a:off x="1081202" y="2828299"/>
            <a:ext cx="1107996" cy="369332"/>
          </a:xfrm>
          <a:prstGeom prst="rect">
            <a:avLst/>
          </a:prstGeom>
          <a:effectLst/>
        </p:spPr>
        <p:txBody>
          <a:bodyPr wrap="none">
            <a:spAutoFit/>
          </a:bodyPr>
          <a:lstStyle/>
          <a:p>
            <a:r>
              <a:rPr lang="zh-CN" altLang="en-US" dirty="0">
                <a:solidFill>
                  <a:schemeClr val="bg1"/>
                </a:solidFill>
                <a:cs typeface="+mn-ea"/>
                <a:sym typeface="+mn-lt"/>
              </a:rPr>
              <a:t>添加标题</a:t>
            </a:r>
            <a:endParaRPr lang="zh-CN" altLang="en-US" dirty="0">
              <a:solidFill>
                <a:schemeClr val="bg1"/>
              </a:solidFill>
              <a:cs typeface="+mn-ea"/>
              <a:sym typeface="+mn-lt"/>
            </a:endParaRPr>
          </a:p>
        </p:txBody>
      </p:sp>
      <p:sp>
        <p:nvSpPr>
          <p:cNvPr id="36" name="矩形 35"/>
          <p:cNvSpPr/>
          <p:nvPr/>
        </p:nvSpPr>
        <p:spPr>
          <a:xfrm>
            <a:off x="684643" y="3210077"/>
            <a:ext cx="2220603" cy="1477328"/>
          </a:xfrm>
          <a:prstGeom prst="rect">
            <a:avLst/>
          </a:prstGeom>
          <a:effectLst/>
        </p:spPr>
        <p:txBody>
          <a:bodyPr wrap="square">
            <a:spAutoFit/>
          </a:bodyPr>
          <a:lstStyle/>
          <a:p>
            <a:pPr>
              <a:lnSpc>
                <a:spcPct val="150000"/>
              </a:lnSpc>
            </a:pPr>
            <a:r>
              <a:rPr lang="zh-CN" altLang="en-US" sz="1200" dirty="0">
                <a:solidFill>
                  <a:schemeClr val="bg1"/>
                </a:solidFill>
                <a:cs typeface="+mn-ea"/>
                <a:sym typeface="+mn-lt"/>
              </a:rPr>
              <a:t>点击输入内容点击输入内容</a:t>
            </a:r>
            <a:endParaRPr lang="zh-CN" altLang="en-US" sz="1200" dirty="0">
              <a:solidFill>
                <a:schemeClr val="bg1"/>
              </a:solidFill>
              <a:cs typeface="+mn-ea"/>
              <a:sym typeface="+mn-lt"/>
            </a:endParaRPr>
          </a:p>
          <a:p>
            <a:pPr>
              <a:lnSpc>
                <a:spcPct val="150000"/>
              </a:lnSpc>
            </a:pPr>
            <a:r>
              <a:rPr lang="zh-CN" altLang="en-US" sz="1200" dirty="0">
                <a:solidFill>
                  <a:schemeClr val="bg1"/>
                </a:solidFill>
                <a:cs typeface="+mn-ea"/>
                <a:sym typeface="+mn-lt"/>
              </a:rPr>
              <a:t>点击输入内容点击输入内</a:t>
            </a:r>
            <a:endParaRPr lang="en-US" altLang="zh-CN" sz="1200" dirty="0">
              <a:solidFill>
                <a:schemeClr val="bg1"/>
              </a:solidFill>
              <a:cs typeface="+mn-ea"/>
              <a:sym typeface="+mn-lt"/>
            </a:endParaRPr>
          </a:p>
          <a:p>
            <a:pPr>
              <a:lnSpc>
                <a:spcPct val="150000"/>
              </a:lnSpc>
            </a:pPr>
            <a:r>
              <a:rPr lang="zh-CN" altLang="en-US" sz="1200" dirty="0">
                <a:solidFill>
                  <a:schemeClr val="bg1"/>
                </a:solidFill>
                <a:cs typeface="+mn-ea"/>
                <a:sym typeface="+mn-lt"/>
              </a:rPr>
              <a:t>容点击点击输入内容点击输容</a:t>
            </a:r>
            <a:endParaRPr lang="zh-CN" altLang="en-US" sz="1200" dirty="0">
              <a:solidFill>
                <a:schemeClr val="bg1"/>
              </a:solidFill>
              <a:cs typeface="+mn-ea"/>
              <a:sym typeface="+mn-lt"/>
            </a:endParaRPr>
          </a:p>
          <a:p>
            <a:pPr>
              <a:lnSpc>
                <a:spcPct val="150000"/>
              </a:lnSpc>
            </a:pPr>
            <a:r>
              <a:rPr lang="zh-CN" altLang="en-US" sz="1200" dirty="0">
                <a:solidFill>
                  <a:schemeClr val="bg1"/>
                </a:solidFill>
                <a:cs typeface="+mn-ea"/>
                <a:sym typeface="+mn-lt"/>
              </a:rPr>
              <a:t>点击输入内容点击输入内</a:t>
            </a:r>
            <a:endParaRPr lang="zh-CN" altLang="en-US" sz="1200" dirty="0">
              <a:solidFill>
                <a:schemeClr val="bg1"/>
              </a:solidFill>
              <a:cs typeface="+mn-ea"/>
              <a:sym typeface="+mn-lt"/>
            </a:endParaRPr>
          </a:p>
          <a:p>
            <a:pPr>
              <a:lnSpc>
                <a:spcPct val="150000"/>
              </a:lnSpc>
            </a:pPr>
            <a:endParaRPr lang="zh-CN" altLang="en-US" sz="1200" dirty="0">
              <a:solidFill>
                <a:schemeClr val="bg1"/>
              </a:solidFill>
              <a:cs typeface="+mn-ea"/>
              <a:sym typeface="+mn-lt"/>
            </a:endParaRPr>
          </a:p>
        </p:txBody>
      </p:sp>
      <p:sp>
        <p:nvSpPr>
          <p:cNvPr id="39" name="矩形 38"/>
          <p:cNvSpPr/>
          <p:nvPr/>
        </p:nvSpPr>
        <p:spPr>
          <a:xfrm>
            <a:off x="3562008" y="2841565"/>
            <a:ext cx="1107996" cy="369332"/>
          </a:xfrm>
          <a:prstGeom prst="rect">
            <a:avLst/>
          </a:prstGeom>
          <a:effectLst/>
        </p:spPr>
        <p:txBody>
          <a:bodyPr wrap="none">
            <a:spAutoFit/>
          </a:bodyPr>
          <a:lstStyle/>
          <a:p>
            <a:r>
              <a:rPr lang="zh-CN" altLang="en-US" dirty="0">
                <a:solidFill>
                  <a:schemeClr val="bg1"/>
                </a:solidFill>
                <a:cs typeface="+mn-ea"/>
                <a:sym typeface="+mn-lt"/>
              </a:rPr>
              <a:t>添加标题</a:t>
            </a:r>
            <a:endParaRPr lang="zh-CN" altLang="en-US" dirty="0">
              <a:solidFill>
                <a:schemeClr val="bg1"/>
              </a:solidFill>
              <a:cs typeface="+mn-ea"/>
              <a:sym typeface="+mn-lt"/>
            </a:endParaRPr>
          </a:p>
        </p:txBody>
      </p:sp>
      <p:sp>
        <p:nvSpPr>
          <p:cNvPr id="40" name="矩形 39"/>
          <p:cNvSpPr/>
          <p:nvPr/>
        </p:nvSpPr>
        <p:spPr>
          <a:xfrm>
            <a:off x="3165449" y="3223343"/>
            <a:ext cx="2220603" cy="1477328"/>
          </a:xfrm>
          <a:prstGeom prst="rect">
            <a:avLst/>
          </a:prstGeom>
          <a:effectLst/>
        </p:spPr>
        <p:txBody>
          <a:bodyPr wrap="square">
            <a:spAutoFit/>
          </a:bodyPr>
          <a:lstStyle/>
          <a:p>
            <a:pPr>
              <a:lnSpc>
                <a:spcPct val="150000"/>
              </a:lnSpc>
            </a:pPr>
            <a:r>
              <a:rPr lang="zh-CN" altLang="en-US" sz="1200" dirty="0">
                <a:solidFill>
                  <a:schemeClr val="bg1"/>
                </a:solidFill>
                <a:cs typeface="+mn-ea"/>
                <a:sym typeface="+mn-lt"/>
              </a:rPr>
              <a:t>点击输入内容点击输入内容</a:t>
            </a:r>
            <a:endParaRPr lang="zh-CN" altLang="en-US" sz="1200" dirty="0">
              <a:solidFill>
                <a:schemeClr val="bg1"/>
              </a:solidFill>
              <a:cs typeface="+mn-ea"/>
              <a:sym typeface="+mn-lt"/>
            </a:endParaRPr>
          </a:p>
          <a:p>
            <a:pPr>
              <a:lnSpc>
                <a:spcPct val="150000"/>
              </a:lnSpc>
            </a:pPr>
            <a:r>
              <a:rPr lang="zh-CN" altLang="en-US" sz="1200" dirty="0">
                <a:solidFill>
                  <a:schemeClr val="bg1"/>
                </a:solidFill>
                <a:cs typeface="+mn-ea"/>
                <a:sym typeface="+mn-lt"/>
              </a:rPr>
              <a:t>点击输入内容点击输入内</a:t>
            </a:r>
            <a:endParaRPr lang="en-US" altLang="zh-CN" sz="1200" dirty="0">
              <a:solidFill>
                <a:schemeClr val="bg1"/>
              </a:solidFill>
              <a:cs typeface="+mn-ea"/>
              <a:sym typeface="+mn-lt"/>
            </a:endParaRPr>
          </a:p>
          <a:p>
            <a:pPr>
              <a:lnSpc>
                <a:spcPct val="150000"/>
              </a:lnSpc>
            </a:pPr>
            <a:r>
              <a:rPr lang="zh-CN" altLang="en-US" sz="1200" dirty="0">
                <a:solidFill>
                  <a:schemeClr val="bg1"/>
                </a:solidFill>
                <a:cs typeface="+mn-ea"/>
                <a:sym typeface="+mn-lt"/>
              </a:rPr>
              <a:t>容点击点击输入内容点击输容</a:t>
            </a:r>
            <a:endParaRPr lang="zh-CN" altLang="en-US" sz="1200" dirty="0">
              <a:solidFill>
                <a:schemeClr val="bg1"/>
              </a:solidFill>
              <a:cs typeface="+mn-ea"/>
              <a:sym typeface="+mn-lt"/>
            </a:endParaRPr>
          </a:p>
          <a:p>
            <a:pPr>
              <a:lnSpc>
                <a:spcPct val="150000"/>
              </a:lnSpc>
            </a:pPr>
            <a:r>
              <a:rPr lang="zh-CN" altLang="en-US" sz="1200" dirty="0">
                <a:solidFill>
                  <a:schemeClr val="bg1"/>
                </a:solidFill>
                <a:cs typeface="+mn-ea"/>
                <a:sym typeface="+mn-lt"/>
              </a:rPr>
              <a:t>点击输入内容点击输入内</a:t>
            </a:r>
            <a:endParaRPr lang="zh-CN" altLang="en-US" sz="1200" dirty="0">
              <a:solidFill>
                <a:schemeClr val="bg1"/>
              </a:solidFill>
              <a:cs typeface="+mn-ea"/>
              <a:sym typeface="+mn-lt"/>
            </a:endParaRPr>
          </a:p>
          <a:p>
            <a:pPr>
              <a:lnSpc>
                <a:spcPct val="150000"/>
              </a:lnSpc>
            </a:pPr>
            <a:endParaRPr lang="zh-CN" altLang="en-US" sz="1200" dirty="0">
              <a:solidFill>
                <a:schemeClr val="bg1"/>
              </a:solidFill>
              <a:cs typeface="+mn-ea"/>
              <a:sym typeface="+mn-lt"/>
            </a:endParaRPr>
          </a:p>
        </p:txBody>
      </p:sp>
      <p:sp>
        <p:nvSpPr>
          <p:cNvPr id="41" name="矩形 40"/>
          <p:cNvSpPr/>
          <p:nvPr/>
        </p:nvSpPr>
        <p:spPr>
          <a:xfrm>
            <a:off x="5990608" y="2841565"/>
            <a:ext cx="1107996" cy="369332"/>
          </a:xfrm>
          <a:prstGeom prst="rect">
            <a:avLst/>
          </a:prstGeom>
          <a:effectLst/>
        </p:spPr>
        <p:txBody>
          <a:bodyPr wrap="none">
            <a:spAutoFit/>
          </a:bodyPr>
          <a:lstStyle/>
          <a:p>
            <a:r>
              <a:rPr lang="zh-CN" altLang="en-US" dirty="0">
                <a:solidFill>
                  <a:schemeClr val="bg1"/>
                </a:solidFill>
                <a:cs typeface="+mn-ea"/>
                <a:sym typeface="+mn-lt"/>
              </a:rPr>
              <a:t>添加标题</a:t>
            </a:r>
            <a:endParaRPr lang="zh-CN" altLang="en-US" dirty="0">
              <a:solidFill>
                <a:schemeClr val="bg1"/>
              </a:solidFill>
              <a:cs typeface="+mn-ea"/>
              <a:sym typeface="+mn-lt"/>
            </a:endParaRPr>
          </a:p>
        </p:txBody>
      </p:sp>
      <p:sp>
        <p:nvSpPr>
          <p:cNvPr id="42" name="矩形 41"/>
          <p:cNvSpPr/>
          <p:nvPr/>
        </p:nvSpPr>
        <p:spPr>
          <a:xfrm>
            <a:off x="5594049" y="3223343"/>
            <a:ext cx="2220603" cy="1477328"/>
          </a:xfrm>
          <a:prstGeom prst="rect">
            <a:avLst/>
          </a:prstGeom>
          <a:effectLst/>
        </p:spPr>
        <p:txBody>
          <a:bodyPr wrap="square">
            <a:spAutoFit/>
          </a:bodyPr>
          <a:lstStyle/>
          <a:p>
            <a:pPr>
              <a:lnSpc>
                <a:spcPct val="150000"/>
              </a:lnSpc>
            </a:pPr>
            <a:r>
              <a:rPr lang="zh-CN" altLang="en-US" sz="1200" dirty="0">
                <a:solidFill>
                  <a:schemeClr val="bg1"/>
                </a:solidFill>
                <a:cs typeface="+mn-ea"/>
                <a:sym typeface="+mn-lt"/>
              </a:rPr>
              <a:t>点击输入内容点击输入内容</a:t>
            </a:r>
            <a:endParaRPr lang="zh-CN" altLang="en-US" sz="1200" dirty="0">
              <a:solidFill>
                <a:schemeClr val="bg1"/>
              </a:solidFill>
              <a:cs typeface="+mn-ea"/>
              <a:sym typeface="+mn-lt"/>
            </a:endParaRPr>
          </a:p>
          <a:p>
            <a:pPr>
              <a:lnSpc>
                <a:spcPct val="150000"/>
              </a:lnSpc>
            </a:pPr>
            <a:r>
              <a:rPr lang="zh-CN" altLang="en-US" sz="1200" dirty="0">
                <a:solidFill>
                  <a:schemeClr val="bg1"/>
                </a:solidFill>
                <a:cs typeface="+mn-ea"/>
                <a:sym typeface="+mn-lt"/>
              </a:rPr>
              <a:t>点击输入内容点击输入内</a:t>
            </a:r>
            <a:endParaRPr lang="en-US" altLang="zh-CN" sz="1200" dirty="0">
              <a:solidFill>
                <a:schemeClr val="bg1"/>
              </a:solidFill>
              <a:cs typeface="+mn-ea"/>
              <a:sym typeface="+mn-lt"/>
            </a:endParaRPr>
          </a:p>
          <a:p>
            <a:pPr>
              <a:lnSpc>
                <a:spcPct val="150000"/>
              </a:lnSpc>
            </a:pPr>
            <a:r>
              <a:rPr lang="zh-CN" altLang="en-US" sz="1200" dirty="0">
                <a:solidFill>
                  <a:schemeClr val="bg1"/>
                </a:solidFill>
                <a:cs typeface="+mn-ea"/>
                <a:sym typeface="+mn-lt"/>
              </a:rPr>
              <a:t>容点击点击输入内容点击输容</a:t>
            </a:r>
            <a:endParaRPr lang="zh-CN" altLang="en-US" sz="1200" dirty="0">
              <a:solidFill>
                <a:schemeClr val="bg1"/>
              </a:solidFill>
              <a:cs typeface="+mn-ea"/>
              <a:sym typeface="+mn-lt"/>
            </a:endParaRPr>
          </a:p>
          <a:p>
            <a:pPr>
              <a:lnSpc>
                <a:spcPct val="150000"/>
              </a:lnSpc>
            </a:pPr>
            <a:r>
              <a:rPr lang="zh-CN" altLang="en-US" sz="1200" dirty="0">
                <a:solidFill>
                  <a:schemeClr val="bg1"/>
                </a:solidFill>
                <a:cs typeface="+mn-ea"/>
                <a:sym typeface="+mn-lt"/>
              </a:rPr>
              <a:t>点击输入内容点击输入内</a:t>
            </a:r>
            <a:endParaRPr lang="zh-CN" altLang="en-US" sz="1200" dirty="0">
              <a:solidFill>
                <a:schemeClr val="bg1"/>
              </a:solidFill>
              <a:cs typeface="+mn-ea"/>
              <a:sym typeface="+mn-lt"/>
            </a:endParaRPr>
          </a:p>
          <a:p>
            <a:pPr>
              <a:lnSpc>
                <a:spcPct val="150000"/>
              </a:lnSpc>
            </a:pPr>
            <a:endParaRPr lang="zh-CN" altLang="en-US" sz="1200" dirty="0">
              <a:solidFill>
                <a:schemeClr val="bg1"/>
              </a:solidFill>
              <a:cs typeface="+mn-ea"/>
              <a:sym typeface="+mn-lt"/>
            </a:endParaRPr>
          </a:p>
        </p:txBody>
      </p:sp>
      <p:sp>
        <p:nvSpPr>
          <p:cNvPr id="43" name="矩形 42"/>
          <p:cNvSpPr/>
          <p:nvPr/>
        </p:nvSpPr>
        <p:spPr>
          <a:xfrm>
            <a:off x="9726049" y="2847195"/>
            <a:ext cx="1107996" cy="369332"/>
          </a:xfrm>
          <a:prstGeom prst="rect">
            <a:avLst/>
          </a:prstGeom>
          <a:effectLst/>
        </p:spPr>
        <p:txBody>
          <a:bodyPr wrap="none">
            <a:spAutoFit/>
          </a:bodyPr>
          <a:lstStyle/>
          <a:p>
            <a:r>
              <a:rPr lang="zh-CN" altLang="en-US" dirty="0">
                <a:solidFill>
                  <a:schemeClr val="bg1"/>
                </a:solidFill>
                <a:cs typeface="+mn-ea"/>
                <a:sym typeface="+mn-lt"/>
              </a:rPr>
              <a:t>添加标题</a:t>
            </a:r>
            <a:endParaRPr lang="zh-CN" altLang="en-US" dirty="0">
              <a:solidFill>
                <a:schemeClr val="bg1"/>
              </a:solidFill>
              <a:cs typeface="+mn-ea"/>
              <a:sym typeface="+mn-lt"/>
            </a:endParaRPr>
          </a:p>
        </p:txBody>
      </p:sp>
      <p:sp>
        <p:nvSpPr>
          <p:cNvPr id="44" name="矩形 43"/>
          <p:cNvSpPr/>
          <p:nvPr/>
        </p:nvSpPr>
        <p:spPr>
          <a:xfrm>
            <a:off x="9329490" y="3228973"/>
            <a:ext cx="2220603" cy="1477328"/>
          </a:xfrm>
          <a:prstGeom prst="rect">
            <a:avLst/>
          </a:prstGeom>
          <a:effectLst/>
        </p:spPr>
        <p:txBody>
          <a:bodyPr wrap="square">
            <a:spAutoFit/>
          </a:bodyPr>
          <a:lstStyle/>
          <a:p>
            <a:pPr>
              <a:lnSpc>
                <a:spcPct val="150000"/>
              </a:lnSpc>
            </a:pPr>
            <a:r>
              <a:rPr lang="zh-CN" altLang="en-US" sz="1200" dirty="0">
                <a:solidFill>
                  <a:schemeClr val="bg1"/>
                </a:solidFill>
                <a:cs typeface="+mn-ea"/>
                <a:sym typeface="+mn-lt"/>
              </a:rPr>
              <a:t>点击输入内容点击输入内容</a:t>
            </a:r>
            <a:endParaRPr lang="zh-CN" altLang="en-US" sz="1200" dirty="0">
              <a:solidFill>
                <a:schemeClr val="bg1"/>
              </a:solidFill>
              <a:cs typeface="+mn-ea"/>
              <a:sym typeface="+mn-lt"/>
            </a:endParaRPr>
          </a:p>
          <a:p>
            <a:pPr>
              <a:lnSpc>
                <a:spcPct val="150000"/>
              </a:lnSpc>
            </a:pPr>
            <a:r>
              <a:rPr lang="zh-CN" altLang="en-US" sz="1200" dirty="0">
                <a:solidFill>
                  <a:schemeClr val="bg1"/>
                </a:solidFill>
                <a:cs typeface="+mn-ea"/>
                <a:sym typeface="+mn-lt"/>
              </a:rPr>
              <a:t>点击输入内容点击输入内</a:t>
            </a:r>
            <a:endParaRPr lang="en-US" altLang="zh-CN" sz="1200" dirty="0">
              <a:solidFill>
                <a:schemeClr val="bg1"/>
              </a:solidFill>
              <a:cs typeface="+mn-ea"/>
              <a:sym typeface="+mn-lt"/>
            </a:endParaRPr>
          </a:p>
          <a:p>
            <a:pPr>
              <a:lnSpc>
                <a:spcPct val="150000"/>
              </a:lnSpc>
            </a:pPr>
            <a:r>
              <a:rPr lang="zh-CN" altLang="en-US" sz="1200" dirty="0">
                <a:solidFill>
                  <a:schemeClr val="bg1"/>
                </a:solidFill>
                <a:cs typeface="+mn-ea"/>
                <a:sym typeface="+mn-lt"/>
              </a:rPr>
              <a:t>容点击点击输入内容点击输容</a:t>
            </a:r>
            <a:endParaRPr lang="zh-CN" altLang="en-US" sz="1200" dirty="0">
              <a:solidFill>
                <a:schemeClr val="bg1"/>
              </a:solidFill>
              <a:cs typeface="+mn-ea"/>
              <a:sym typeface="+mn-lt"/>
            </a:endParaRPr>
          </a:p>
          <a:p>
            <a:pPr>
              <a:lnSpc>
                <a:spcPct val="150000"/>
              </a:lnSpc>
            </a:pPr>
            <a:r>
              <a:rPr lang="zh-CN" altLang="en-US" sz="1200" dirty="0">
                <a:solidFill>
                  <a:schemeClr val="bg1"/>
                </a:solidFill>
                <a:cs typeface="+mn-ea"/>
                <a:sym typeface="+mn-lt"/>
              </a:rPr>
              <a:t>点击输入内容点击输入内</a:t>
            </a:r>
            <a:endParaRPr lang="zh-CN" altLang="en-US" sz="1200" dirty="0">
              <a:solidFill>
                <a:schemeClr val="bg1"/>
              </a:solidFill>
              <a:cs typeface="+mn-ea"/>
              <a:sym typeface="+mn-lt"/>
            </a:endParaRPr>
          </a:p>
          <a:p>
            <a:pPr>
              <a:lnSpc>
                <a:spcPct val="150000"/>
              </a:lnSpc>
            </a:pPr>
            <a:endParaRPr lang="zh-CN" altLang="en-US" sz="1200" dirty="0">
              <a:solidFill>
                <a:schemeClr val="bg1"/>
              </a:solidFill>
              <a:cs typeface="+mn-ea"/>
              <a:sym typeface="+mn-lt"/>
            </a:endParaRPr>
          </a:p>
        </p:txBody>
      </p:sp>
      <p:grpSp>
        <p:nvGrpSpPr>
          <p:cNvPr id="25" name="组合 24"/>
          <p:cNvGrpSpPr/>
          <p:nvPr/>
        </p:nvGrpSpPr>
        <p:grpSpPr>
          <a:xfrm>
            <a:off x="171450" y="468189"/>
            <a:ext cx="6616971" cy="707886"/>
            <a:chOff x="171450" y="636516"/>
            <a:chExt cx="6616971" cy="707886"/>
          </a:xfrm>
        </p:grpSpPr>
        <p:sp>
          <p:nvSpPr>
            <p:cNvPr id="26" name="文本框 25"/>
            <p:cNvSpPr txBox="1"/>
            <p:nvPr/>
          </p:nvSpPr>
          <p:spPr>
            <a:xfrm>
              <a:off x="337645" y="636516"/>
              <a:ext cx="6450776" cy="707886"/>
            </a:xfrm>
            <a:prstGeom prst="rect">
              <a:avLst/>
            </a:prstGeom>
            <a:noFill/>
          </p:spPr>
          <p:txBody>
            <a:bodyPr wrap="square" rtlCol="0">
              <a:spAutoFit/>
            </a:bodyPr>
            <a:lstStyle/>
            <a:p>
              <a:r>
                <a:rPr lang="zh-CN" altLang="en-US" sz="4000" b="1" dirty="0">
                  <a:solidFill>
                    <a:schemeClr val="tx1">
                      <a:lumMod val="85000"/>
                      <a:lumOff val="15000"/>
                    </a:schemeClr>
                  </a:solidFill>
                  <a:cs typeface="+mn-ea"/>
                  <a:sym typeface="+mn-lt"/>
                </a:rPr>
                <a:t>相关标题文本</a:t>
              </a:r>
              <a:endParaRPr lang="zh-CN" altLang="en-US" sz="4000" b="1" dirty="0">
                <a:solidFill>
                  <a:schemeClr val="tx1">
                    <a:lumMod val="85000"/>
                    <a:lumOff val="15000"/>
                  </a:schemeClr>
                </a:solidFill>
                <a:cs typeface="+mn-ea"/>
                <a:sym typeface="+mn-lt"/>
              </a:endParaRPr>
            </a:p>
          </p:txBody>
        </p:sp>
        <p:sp>
          <p:nvSpPr>
            <p:cNvPr id="29" name="矩形 28"/>
            <p:cNvSpPr/>
            <p:nvPr/>
          </p:nvSpPr>
          <p:spPr>
            <a:xfrm>
              <a:off x="171450" y="718176"/>
              <a:ext cx="166195" cy="544567"/>
            </a:xfrm>
            <a:prstGeom prst="rect">
              <a:avLst/>
            </a:prstGeom>
            <a:solidFill>
              <a:srgbClr val="FF6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p14:dur="250" advClick="0" advTm="7000">
        <p:random/>
      </p:transition>
    </mc:Choice>
    <mc:Fallback>
      <p:transition advClick="0" advTm="7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additive="base">
                                        <p:cTn id="12" dur="500" fill="hold"/>
                                        <p:tgtEl>
                                          <p:spTgt spid="27"/>
                                        </p:tgtEl>
                                        <p:attrNameLst>
                                          <p:attrName>ppt_x</p:attrName>
                                        </p:attrNameLst>
                                      </p:cBhvr>
                                      <p:tavLst>
                                        <p:tav tm="0">
                                          <p:val>
                                            <p:strVal val="#ppt_x"/>
                                          </p:val>
                                        </p:tav>
                                        <p:tav tm="100000">
                                          <p:val>
                                            <p:strVal val="#ppt_x"/>
                                          </p:val>
                                        </p:tav>
                                      </p:tavLst>
                                    </p:anim>
                                    <p:anim calcmode="lin" valueType="num">
                                      <p:cBhvr additive="base">
                                        <p:cTn id="13" dur="500" fill="hold"/>
                                        <p:tgtEl>
                                          <p:spTgt spid="27"/>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500"/>
                                        <p:tgtEl>
                                          <p:spTgt spid="35"/>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36"/>
                                        </p:tgtEl>
                                        <p:attrNameLst>
                                          <p:attrName>style.visibility</p:attrName>
                                        </p:attrNameLst>
                                      </p:cBhvr>
                                      <p:to>
                                        <p:strVal val="visible"/>
                                      </p:to>
                                    </p:set>
                                    <p:animEffect transition="in" filter="fade">
                                      <p:cBhvr>
                                        <p:cTn id="20" dur="500"/>
                                        <p:tgtEl>
                                          <p:spTgt spid="36"/>
                                        </p:tgtEl>
                                      </p:cBhvr>
                                    </p:animEffect>
                                  </p:childTnLst>
                                </p:cTn>
                              </p:par>
                            </p:childTnLst>
                          </p:cTn>
                        </p:par>
                        <p:par>
                          <p:cTn id="21" fill="hold">
                            <p:stCondLst>
                              <p:cond delay="1500"/>
                            </p:stCondLst>
                            <p:childTnLst>
                              <p:par>
                                <p:cTn id="22" presetID="2" presetClass="entr" presetSubtype="4" fill="hold" grpId="0" nodeType="afterEffect">
                                  <p:stCondLst>
                                    <p:cond delay="0"/>
                                  </p:stCondLst>
                                  <p:childTnLst>
                                    <p:set>
                                      <p:cBhvr>
                                        <p:cTn id="23" dur="1" fill="hold">
                                          <p:stCondLst>
                                            <p:cond delay="0"/>
                                          </p:stCondLst>
                                        </p:cTn>
                                        <p:tgtEl>
                                          <p:spTgt spid="30"/>
                                        </p:tgtEl>
                                        <p:attrNameLst>
                                          <p:attrName>style.visibility</p:attrName>
                                        </p:attrNameLst>
                                      </p:cBhvr>
                                      <p:to>
                                        <p:strVal val="visible"/>
                                      </p:to>
                                    </p:set>
                                    <p:anim calcmode="lin" valueType="num">
                                      <p:cBhvr additive="base">
                                        <p:cTn id="24" dur="500" fill="hold"/>
                                        <p:tgtEl>
                                          <p:spTgt spid="30"/>
                                        </p:tgtEl>
                                        <p:attrNameLst>
                                          <p:attrName>ppt_x</p:attrName>
                                        </p:attrNameLst>
                                      </p:cBhvr>
                                      <p:tavLst>
                                        <p:tav tm="0">
                                          <p:val>
                                            <p:strVal val="#ppt_x"/>
                                          </p:val>
                                        </p:tav>
                                        <p:tav tm="100000">
                                          <p:val>
                                            <p:strVal val="#ppt_x"/>
                                          </p:val>
                                        </p:tav>
                                      </p:tavLst>
                                    </p:anim>
                                    <p:anim calcmode="lin" valueType="num">
                                      <p:cBhvr additive="base">
                                        <p:cTn id="25" dur="500" fill="hold"/>
                                        <p:tgtEl>
                                          <p:spTgt spid="30"/>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2" presetClass="entr" presetSubtype="4" fill="hold" grpId="0" nodeType="after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500" fill="hold"/>
                                        <p:tgtEl>
                                          <p:spTgt spid="16"/>
                                        </p:tgtEl>
                                        <p:attrNameLst>
                                          <p:attrName>ppt_x</p:attrName>
                                        </p:attrNameLst>
                                      </p:cBhvr>
                                      <p:tavLst>
                                        <p:tav tm="0">
                                          <p:val>
                                            <p:strVal val="#ppt_x"/>
                                          </p:val>
                                        </p:tav>
                                        <p:tav tm="100000">
                                          <p:val>
                                            <p:strVal val="#ppt_x"/>
                                          </p:val>
                                        </p:tav>
                                      </p:tavLst>
                                    </p:anim>
                                    <p:anim calcmode="lin" valueType="num">
                                      <p:cBhvr additive="base">
                                        <p:cTn id="30" dur="500" fill="hold"/>
                                        <p:tgtEl>
                                          <p:spTgt spid="16"/>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2" presetClass="entr" presetSubtype="4" fill="hold" grpId="0" nodeType="afterEffect">
                                  <p:stCondLst>
                                    <p:cond delay="0"/>
                                  </p:stCondLst>
                                  <p:childTnLst>
                                    <p:set>
                                      <p:cBhvr>
                                        <p:cTn id="33" dur="1" fill="hold">
                                          <p:stCondLst>
                                            <p:cond delay="0"/>
                                          </p:stCondLst>
                                        </p:cTn>
                                        <p:tgtEl>
                                          <p:spTgt spid="15"/>
                                        </p:tgtEl>
                                        <p:attrNameLst>
                                          <p:attrName>style.visibility</p:attrName>
                                        </p:attrNameLst>
                                      </p:cBhvr>
                                      <p:to>
                                        <p:strVal val="visible"/>
                                      </p:to>
                                    </p:set>
                                    <p:anim calcmode="lin" valueType="num">
                                      <p:cBhvr additive="base">
                                        <p:cTn id="34" dur="500" fill="hold"/>
                                        <p:tgtEl>
                                          <p:spTgt spid="15"/>
                                        </p:tgtEl>
                                        <p:attrNameLst>
                                          <p:attrName>ppt_x</p:attrName>
                                        </p:attrNameLst>
                                      </p:cBhvr>
                                      <p:tavLst>
                                        <p:tav tm="0">
                                          <p:val>
                                            <p:strVal val="#ppt_x"/>
                                          </p:val>
                                        </p:tav>
                                        <p:tav tm="100000">
                                          <p:val>
                                            <p:strVal val="#ppt_x"/>
                                          </p:val>
                                        </p:tav>
                                      </p:tavLst>
                                    </p:anim>
                                    <p:anim calcmode="lin" valueType="num">
                                      <p:cBhvr additive="base">
                                        <p:cTn id="35" dur="500" fill="hold"/>
                                        <p:tgtEl>
                                          <p:spTgt spid="15"/>
                                        </p:tgtEl>
                                        <p:attrNameLst>
                                          <p:attrName>ppt_y</p:attrName>
                                        </p:attrNameLst>
                                      </p:cBhvr>
                                      <p:tavLst>
                                        <p:tav tm="0">
                                          <p:val>
                                            <p:strVal val="1+#ppt_h/2"/>
                                          </p:val>
                                        </p:tav>
                                        <p:tav tm="100000">
                                          <p:val>
                                            <p:strVal val="#ppt_y"/>
                                          </p:val>
                                        </p:tav>
                                      </p:tavLst>
                                    </p:anim>
                                  </p:childTnLst>
                                </p:cTn>
                              </p:par>
                            </p:childTnLst>
                          </p:cTn>
                        </p:par>
                        <p:par>
                          <p:cTn id="36" fill="hold">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39"/>
                                        </p:tgtEl>
                                        <p:attrNameLst>
                                          <p:attrName>style.visibility</p:attrName>
                                        </p:attrNameLst>
                                      </p:cBhvr>
                                      <p:to>
                                        <p:strVal val="visible"/>
                                      </p:to>
                                    </p:set>
                                    <p:animEffect transition="in" filter="fade">
                                      <p:cBhvr>
                                        <p:cTn id="39" dur="500"/>
                                        <p:tgtEl>
                                          <p:spTgt spid="39"/>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40"/>
                                        </p:tgtEl>
                                        <p:attrNameLst>
                                          <p:attrName>style.visibility</p:attrName>
                                        </p:attrNameLst>
                                      </p:cBhvr>
                                      <p:to>
                                        <p:strVal val="visible"/>
                                      </p:to>
                                    </p:set>
                                    <p:animEffect transition="in" filter="fade">
                                      <p:cBhvr>
                                        <p:cTn id="42" dur="500"/>
                                        <p:tgtEl>
                                          <p:spTgt spid="40"/>
                                        </p:tgtEl>
                                      </p:cBhvr>
                                    </p:animEffect>
                                  </p:childTnLst>
                                </p:cTn>
                              </p:par>
                            </p:childTnLst>
                          </p:cTn>
                        </p:par>
                        <p:par>
                          <p:cTn id="43" fill="hold">
                            <p:stCondLst>
                              <p:cond delay="3500"/>
                            </p:stCondLst>
                            <p:childTnLst>
                              <p:par>
                                <p:cTn id="44" presetID="2" presetClass="entr" presetSubtype="4"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 calcmode="lin" valueType="num">
                                      <p:cBhvr additive="base">
                                        <p:cTn id="46" dur="500" fill="hold"/>
                                        <p:tgtEl>
                                          <p:spTgt spid="18"/>
                                        </p:tgtEl>
                                        <p:attrNameLst>
                                          <p:attrName>ppt_x</p:attrName>
                                        </p:attrNameLst>
                                      </p:cBhvr>
                                      <p:tavLst>
                                        <p:tav tm="0">
                                          <p:val>
                                            <p:strVal val="#ppt_x"/>
                                          </p:val>
                                        </p:tav>
                                        <p:tav tm="100000">
                                          <p:val>
                                            <p:strVal val="#ppt_x"/>
                                          </p:val>
                                        </p:tav>
                                      </p:tavLst>
                                    </p:anim>
                                    <p:anim calcmode="lin" valueType="num">
                                      <p:cBhvr additive="base">
                                        <p:cTn id="47" dur="500" fill="hold"/>
                                        <p:tgtEl>
                                          <p:spTgt spid="18"/>
                                        </p:tgtEl>
                                        <p:attrNameLst>
                                          <p:attrName>ppt_y</p:attrName>
                                        </p:attrNameLst>
                                      </p:cBhvr>
                                      <p:tavLst>
                                        <p:tav tm="0">
                                          <p:val>
                                            <p:strVal val="1+#ppt_h/2"/>
                                          </p:val>
                                        </p:tav>
                                        <p:tav tm="100000">
                                          <p:val>
                                            <p:strVal val="#ppt_y"/>
                                          </p:val>
                                        </p:tav>
                                      </p:tavLst>
                                    </p:anim>
                                  </p:childTnLst>
                                </p:cTn>
                              </p:par>
                            </p:childTnLst>
                          </p:cTn>
                        </p:par>
                        <p:par>
                          <p:cTn id="48" fill="hold">
                            <p:stCondLst>
                              <p:cond delay="4000"/>
                            </p:stCondLst>
                            <p:childTnLst>
                              <p:par>
                                <p:cTn id="49" presetID="2" presetClass="entr" presetSubtype="4"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500" fill="hold"/>
                                        <p:tgtEl>
                                          <p:spTgt spid="10"/>
                                        </p:tgtEl>
                                        <p:attrNameLst>
                                          <p:attrName>ppt_x</p:attrName>
                                        </p:attrNameLst>
                                      </p:cBhvr>
                                      <p:tavLst>
                                        <p:tav tm="0">
                                          <p:val>
                                            <p:strVal val="#ppt_x"/>
                                          </p:val>
                                        </p:tav>
                                        <p:tav tm="100000">
                                          <p:val>
                                            <p:strVal val="#ppt_x"/>
                                          </p:val>
                                        </p:tav>
                                      </p:tavLst>
                                    </p:anim>
                                    <p:anim calcmode="lin" valueType="num">
                                      <p:cBhvr additive="base">
                                        <p:cTn id="52" dur="500" fill="hold"/>
                                        <p:tgtEl>
                                          <p:spTgt spid="10"/>
                                        </p:tgtEl>
                                        <p:attrNameLst>
                                          <p:attrName>ppt_y</p:attrName>
                                        </p:attrNameLst>
                                      </p:cBhvr>
                                      <p:tavLst>
                                        <p:tav tm="0">
                                          <p:val>
                                            <p:strVal val="1+#ppt_h/2"/>
                                          </p:val>
                                        </p:tav>
                                        <p:tav tm="100000">
                                          <p:val>
                                            <p:strVal val="#ppt_y"/>
                                          </p:val>
                                        </p:tav>
                                      </p:tavLst>
                                    </p:anim>
                                  </p:childTnLst>
                                </p:cTn>
                              </p:par>
                            </p:childTnLst>
                          </p:cTn>
                        </p:par>
                        <p:par>
                          <p:cTn id="53" fill="hold">
                            <p:stCondLst>
                              <p:cond delay="4500"/>
                            </p:stCondLst>
                            <p:childTnLst>
                              <p:par>
                                <p:cTn id="54" presetID="2" presetClass="entr" presetSubtype="4" fill="hold" grpId="0" nodeType="after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additive="base">
                                        <p:cTn id="56" dur="500" fill="hold"/>
                                        <p:tgtEl>
                                          <p:spTgt spid="9"/>
                                        </p:tgtEl>
                                        <p:attrNameLst>
                                          <p:attrName>ppt_x</p:attrName>
                                        </p:attrNameLst>
                                      </p:cBhvr>
                                      <p:tavLst>
                                        <p:tav tm="0">
                                          <p:val>
                                            <p:strVal val="#ppt_x"/>
                                          </p:val>
                                        </p:tav>
                                        <p:tav tm="100000">
                                          <p:val>
                                            <p:strVal val="#ppt_x"/>
                                          </p:val>
                                        </p:tav>
                                      </p:tavLst>
                                    </p:anim>
                                    <p:anim calcmode="lin" valueType="num">
                                      <p:cBhvr additive="base">
                                        <p:cTn id="57" dur="500" fill="hold"/>
                                        <p:tgtEl>
                                          <p:spTgt spid="9"/>
                                        </p:tgtEl>
                                        <p:attrNameLst>
                                          <p:attrName>ppt_y</p:attrName>
                                        </p:attrNameLst>
                                      </p:cBhvr>
                                      <p:tavLst>
                                        <p:tav tm="0">
                                          <p:val>
                                            <p:strVal val="1+#ppt_h/2"/>
                                          </p:val>
                                        </p:tav>
                                        <p:tav tm="100000">
                                          <p:val>
                                            <p:strVal val="#ppt_y"/>
                                          </p:val>
                                        </p:tav>
                                      </p:tavLst>
                                    </p:anim>
                                  </p:childTnLst>
                                </p:cTn>
                              </p:par>
                            </p:childTnLst>
                          </p:cTn>
                        </p:par>
                        <p:par>
                          <p:cTn id="58" fill="hold">
                            <p:stCondLst>
                              <p:cond delay="5000"/>
                            </p:stCondLst>
                            <p:childTnLst>
                              <p:par>
                                <p:cTn id="59" presetID="10" presetClass="entr" presetSubtype="0" fill="hold" grpId="0" nodeType="afterEffect">
                                  <p:stCondLst>
                                    <p:cond delay="0"/>
                                  </p:stCondLst>
                                  <p:childTnLst>
                                    <p:set>
                                      <p:cBhvr>
                                        <p:cTn id="60" dur="1" fill="hold">
                                          <p:stCondLst>
                                            <p:cond delay="0"/>
                                          </p:stCondLst>
                                        </p:cTn>
                                        <p:tgtEl>
                                          <p:spTgt spid="41"/>
                                        </p:tgtEl>
                                        <p:attrNameLst>
                                          <p:attrName>style.visibility</p:attrName>
                                        </p:attrNameLst>
                                      </p:cBhvr>
                                      <p:to>
                                        <p:strVal val="visible"/>
                                      </p:to>
                                    </p:set>
                                    <p:animEffect transition="in" filter="fade">
                                      <p:cBhvr>
                                        <p:cTn id="61" dur="500"/>
                                        <p:tgtEl>
                                          <p:spTgt spid="41"/>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42"/>
                                        </p:tgtEl>
                                        <p:attrNameLst>
                                          <p:attrName>style.visibility</p:attrName>
                                        </p:attrNameLst>
                                      </p:cBhvr>
                                      <p:to>
                                        <p:strVal val="visible"/>
                                      </p:to>
                                    </p:set>
                                    <p:animEffect transition="in" filter="fade">
                                      <p:cBhvr>
                                        <p:cTn id="64" dur="500"/>
                                        <p:tgtEl>
                                          <p:spTgt spid="42"/>
                                        </p:tgtEl>
                                      </p:cBhvr>
                                    </p:animEffect>
                                  </p:childTnLst>
                                </p:cTn>
                              </p:par>
                            </p:childTnLst>
                          </p:cTn>
                        </p:par>
                        <p:par>
                          <p:cTn id="65" fill="hold">
                            <p:stCondLst>
                              <p:cond delay="5500"/>
                            </p:stCondLst>
                            <p:childTnLst>
                              <p:par>
                                <p:cTn id="66" presetID="2" presetClass="entr" presetSubtype="4"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additive="base">
                                        <p:cTn id="68" dur="500" fill="hold"/>
                                        <p:tgtEl>
                                          <p:spTgt spid="12"/>
                                        </p:tgtEl>
                                        <p:attrNameLst>
                                          <p:attrName>ppt_x</p:attrName>
                                        </p:attrNameLst>
                                      </p:cBhvr>
                                      <p:tavLst>
                                        <p:tav tm="0">
                                          <p:val>
                                            <p:strVal val="#ppt_x"/>
                                          </p:val>
                                        </p:tav>
                                        <p:tav tm="100000">
                                          <p:val>
                                            <p:strVal val="#ppt_x"/>
                                          </p:val>
                                        </p:tav>
                                      </p:tavLst>
                                    </p:anim>
                                    <p:anim calcmode="lin" valueType="num">
                                      <p:cBhvr additive="base">
                                        <p:cTn id="69" dur="500" fill="hold"/>
                                        <p:tgtEl>
                                          <p:spTgt spid="12"/>
                                        </p:tgtEl>
                                        <p:attrNameLst>
                                          <p:attrName>ppt_y</p:attrName>
                                        </p:attrNameLst>
                                      </p:cBhvr>
                                      <p:tavLst>
                                        <p:tav tm="0">
                                          <p:val>
                                            <p:strVal val="1+#ppt_h/2"/>
                                          </p:val>
                                        </p:tav>
                                        <p:tav tm="100000">
                                          <p:val>
                                            <p:strVal val="#ppt_y"/>
                                          </p:val>
                                        </p:tav>
                                      </p:tavLst>
                                    </p:anim>
                                  </p:childTnLst>
                                </p:cTn>
                              </p:par>
                            </p:childTnLst>
                          </p:cTn>
                        </p:par>
                        <p:par>
                          <p:cTn id="70" fill="hold">
                            <p:stCondLst>
                              <p:cond delay="6000"/>
                            </p:stCondLst>
                            <p:childTnLst>
                              <p:par>
                                <p:cTn id="71" presetID="2" presetClass="entr" presetSubtype="4" fill="hold" grpId="0" nodeType="afterEffect">
                                  <p:stCondLst>
                                    <p:cond delay="0"/>
                                  </p:stCondLst>
                                  <p:childTnLst>
                                    <p:set>
                                      <p:cBhvr>
                                        <p:cTn id="72" dur="1" fill="hold">
                                          <p:stCondLst>
                                            <p:cond delay="0"/>
                                          </p:stCondLst>
                                        </p:cTn>
                                        <p:tgtEl>
                                          <p:spTgt spid="7"/>
                                        </p:tgtEl>
                                        <p:attrNameLst>
                                          <p:attrName>style.visibility</p:attrName>
                                        </p:attrNameLst>
                                      </p:cBhvr>
                                      <p:to>
                                        <p:strVal val="visible"/>
                                      </p:to>
                                    </p:set>
                                    <p:anim calcmode="lin" valueType="num">
                                      <p:cBhvr additive="base">
                                        <p:cTn id="73" dur="500" fill="hold"/>
                                        <p:tgtEl>
                                          <p:spTgt spid="7"/>
                                        </p:tgtEl>
                                        <p:attrNameLst>
                                          <p:attrName>ppt_x</p:attrName>
                                        </p:attrNameLst>
                                      </p:cBhvr>
                                      <p:tavLst>
                                        <p:tav tm="0">
                                          <p:val>
                                            <p:strVal val="#ppt_x"/>
                                          </p:val>
                                        </p:tav>
                                        <p:tav tm="100000">
                                          <p:val>
                                            <p:strVal val="#ppt_x"/>
                                          </p:val>
                                        </p:tav>
                                      </p:tavLst>
                                    </p:anim>
                                    <p:anim calcmode="lin" valueType="num">
                                      <p:cBhvr additive="base">
                                        <p:cTn id="74" dur="500" fill="hold"/>
                                        <p:tgtEl>
                                          <p:spTgt spid="7"/>
                                        </p:tgtEl>
                                        <p:attrNameLst>
                                          <p:attrName>ppt_y</p:attrName>
                                        </p:attrNameLst>
                                      </p:cBhvr>
                                      <p:tavLst>
                                        <p:tav tm="0">
                                          <p:val>
                                            <p:strVal val="1+#ppt_h/2"/>
                                          </p:val>
                                        </p:tav>
                                        <p:tav tm="100000">
                                          <p:val>
                                            <p:strVal val="#ppt_y"/>
                                          </p:val>
                                        </p:tav>
                                      </p:tavLst>
                                    </p:anim>
                                  </p:childTnLst>
                                </p:cTn>
                              </p:par>
                            </p:childTnLst>
                          </p:cTn>
                        </p:par>
                        <p:par>
                          <p:cTn id="75" fill="hold">
                            <p:stCondLst>
                              <p:cond delay="6500"/>
                            </p:stCondLst>
                            <p:childTnLst>
                              <p:par>
                                <p:cTn id="76" presetID="2" presetClass="entr" presetSubtype="4" fill="hold" grpId="0" nodeType="afterEffect">
                                  <p:stCondLst>
                                    <p:cond delay="0"/>
                                  </p:stCondLst>
                                  <p:childTnLst>
                                    <p:set>
                                      <p:cBhvr>
                                        <p:cTn id="77" dur="1" fill="hold">
                                          <p:stCondLst>
                                            <p:cond delay="0"/>
                                          </p:stCondLst>
                                        </p:cTn>
                                        <p:tgtEl>
                                          <p:spTgt spid="22"/>
                                        </p:tgtEl>
                                        <p:attrNameLst>
                                          <p:attrName>style.visibility</p:attrName>
                                        </p:attrNameLst>
                                      </p:cBhvr>
                                      <p:to>
                                        <p:strVal val="visible"/>
                                      </p:to>
                                    </p:set>
                                    <p:anim calcmode="lin" valueType="num">
                                      <p:cBhvr additive="base">
                                        <p:cTn id="78" dur="500" fill="hold"/>
                                        <p:tgtEl>
                                          <p:spTgt spid="22"/>
                                        </p:tgtEl>
                                        <p:attrNameLst>
                                          <p:attrName>ppt_x</p:attrName>
                                        </p:attrNameLst>
                                      </p:cBhvr>
                                      <p:tavLst>
                                        <p:tav tm="0">
                                          <p:val>
                                            <p:strVal val="#ppt_x"/>
                                          </p:val>
                                        </p:tav>
                                        <p:tav tm="100000">
                                          <p:val>
                                            <p:strVal val="#ppt_x"/>
                                          </p:val>
                                        </p:tav>
                                      </p:tavLst>
                                    </p:anim>
                                    <p:anim calcmode="lin" valueType="num">
                                      <p:cBhvr additive="base">
                                        <p:cTn id="79" dur="500" fill="hold"/>
                                        <p:tgtEl>
                                          <p:spTgt spid="22"/>
                                        </p:tgtEl>
                                        <p:attrNameLst>
                                          <p:attrName>ppt_y</p:attrName>
                                        </p:attrNameLst>
                                      </p:cBhvr>
                                      <p:tavLst>
                                        <p:tav tm="0">
                                          <p:val>
                                            <p:strVal val="1+#ppt_h/2"/>
                                          </p:val>
                                        </p:tav>
                                        <p:tav tm="100000">
                                          <p:val>
                                            <p:strVal val="#ppt_y"/>
                                          </p:val>
                                        </p:tav>
                                      </p:tavLst>
                                    </p:anim>
                                  </p:childTnLst>
                                </p:cTn>
                              </p:par>
                            </p:childTnLst>
                          </p:cTn>
                        </p:par>
                        <p:par>
                          <p:cTn id="80" fill="hold">
                            <p:stCondLst>
                              <p:cond delay="7000"/>
                            </p:stCondLst>
                            <p:childTnLst>
                              <p:par>
                                <p:cTn id="81" presetID="2" presetClass="entr" presetSubtype="4" fill="hold" grpId="0" nodeType="afterEffect">
                                  <p:stCondLst>
                                    <p:cond delay="0"/>
                                  </p:stCondLst>
                                  <p:childTnLst>
                                    <p:set>
                                      <p:cBhvr>
                                        <p:cTn id="82" dur="1" fill="hold">
                                          <p:stCondLst>
                                            <p:cond delay="0"/>
                                          </p:stCondLst>
                                        </p:cTn>
                                        <p:tgtEl>
                                          <p:spTgt spid="21"/>
                                        </p:tgtEl>
                                        <p:attrNameLst>
                                          <p:attrName>style.visibility</p:attrName>
                                        </p:attrNameLst>
                                      </p:cBhvr>
                                      <p:to>
                                        <p:strVal val="visible"/>
                                      </p:to>
                                    </p:set>
                                    <p:anim calcmode="lin" valueType="num">
                                      <p:cBhvr additive="base">
                                        <p:cTn id="83" dur="500" fill="hold"/>
                                        <p:tgtEl>
                                          <p:spTgt spid="21"/>
                                        </p:tgtEl>
                                        <p:attrNameLst>
                                          <p:attrName>ppt_x</p:attrName>
                                        </p:attrNameLst>
                                      </p:cBhvr>
                                      <p:tavLst>
                                        <p:tav tm="0">
                                          <p:val>
                                            <p:strVal val="#ppt_x"/>
                                          </p:val>
                                        </p:tav>
                                        <p:tav tm="100000">
                                          <p:val>
                                            <p:strVal val="#ppt_x"/>
                                          </p:val>
                                        </p:tav>
                                      </p:tavLst>
                                    </p:anim>
                                    <p:anim calcmode="lin" valueType="num">
                                      <p:cBhvr additive="base">
                                        <p:cTn id="84" dur="500" fill="hold"/>
                                        <p:tgtEl>
                                          <p:spTgt spid="21"/>
                                        </p:tgtEl>
                                        <p:attrNameLst>
                                          <p:attrName>ppt_y</p:attrName>
                                        </p:attrNameLst>
                                      </p:cBhvr>
                                      <p:tavLst>
                                        <p:tav tm="0">
                                          <p:val>
                                            <p:strVal val="1+#ppt_h/2"/>
                                          </p:val>
                                        </p:tav>
                                        <p:tav tm="100000">
                                          <p:val>
                                            <p:strVal val="#ppt_y"/>
                                          </p:val>
                                        </p:tav>
                                      </p:tavLst>
                                    </p:anim>
                                  </p:childTnLst>
                                </p:cTn>
                              </p:par>
                            </p:childTnLst>
                          </p:cTn>
                        </p:par>
                        <p:par>
                          <p:cTn id="85" fill="hold">
                            <p:stCondLst>
                              <p:cond delay="7500"/>
                            </p:stCondLst>
                            <p:childTnLst>
                              <p:par>
                                <p:cTn id="86" presetID="10" presetClass="entr" presetSubtype="0" fill="hold" grpId="0" nodeType="afterEffect">
                                  <p:stCondLst>
                                    <p:cond delay="0"/>
                                  </p:stCondLst>
                                  <p:childTnLst>
                                    <p:set>
                                      <p:cBhvr>
                                        <p:cTn id="87" dur="1" fill="hold">
                                          <p:stCondLst>
                                            <p:cond delay="0"/>
                                          </p:stCondLst>
                                        </p:cTn>
                                        <p:tgtEl>
                                          <p:spTgt spid="43"/>
                                        </p:tgtEl>
                                        <p:attrNameLst>
                                          <p:attrName>style.visibility</p:attrName>
                                        </p:attrNameLst>
                                      </p:cBhvr>
                                      <p:to>
                                        <p:strVal val="visible"/>
                                      </p:to>
                                    </p:set>
                                    <p:animEffect transition="in" filter="fade">
                                      <p:cBhvr>
                                        <p:cTn id="88" dur="500"/>
                                        <p:tgtEl>
                                          <p:spTgt spid="43"/>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44"/>
                                        </p:tgtEl>
                                        <p:attrNameLst>
                                          <p:attrName>style.visibility</p:attrName>
                                        </p:attrNameLst>
                                      </p:cBhvr>
                                      <p:to>
                                        <p:strVal val="visible"/>
                                      </p:to>
                                    </p:set>
                                    <p:animEffect transition="in" filter="fade">
                                      <p:cBhvr>
                                        <p:cTn id="91" dur="500"/>
                                        <p:tgtEl>
                                          <p:spTgt spid="44"/>
                                        </p:tgtEl>
                                      </p:cBhvr>
                                    </p:animEffect>
                                  </p:childTnLst>
                                </p:cTn>
                              </p:par>
                            </p:childTnLst>
                          </p:cTn>
                        </p:par>
                        <p:par>
                          <p:cTn id="92" fill="hold">
                            <p:stCondLst>
                              <p:cond delay="8000"/>
                            </p:stCondLst>
                            <p:childTnLst>
                              <p:par>
                                <p:cTn id="93" presetID="2" presetClass="entr" presetSubtype="4" fill="hold" grpId="0" nodeType="afterEffect">
                                  <p:stCondLst>
                                    <p:cond delay="0"/>
                                  </p:stCondLst>
                                  <p:childTnLst>
                                    <p:set>
                                      <p:cBhvr>
                                        <p:cTn id="94" dur="1" fill="hold">
                                          <p:stCondLst>
                                            <p:cond delay="0"/>
                                          </p:stCondLst>
                                        </p:cTn>
                                        <p:tgtEl>
                                          <p:spTgt spid="24"/>
                                        </p:tgtEl>
                                        <p:attrNameLst>
                                          <p:attrName>style.visibility</p:attrName>
                                        </p:attrNameLst>
                                      </p:cBhvr>
                                      <p:to>
                                        <p:strVal val="visible"/>
                                      </p:to>
                                    </p:set>
                                    <p:anim calcmode="lin" valueType="num">
                                      <p:cBhvr additive="base">
                                        <p:cTn id="95" dur="500" fill="hold"/>
                                        <p:tgtEl>
                                          <p:spTgt spid="24"/>
                                        </p:tgtEl>
                                        <p:attrNameLst>
                                          <p:attrName>ppt_x</p:attrName>
                                        </p:attrNameLst>
                                      </p:cBhvr>
                                      <p:tavLst>
                                        <p:tav tm="0">
                                          <p:val>
                                            <p:strVal val="#ppt_x"/>
                                          </p:val>
                                        </p:tav>
                                        <p:tav tm="100000">
                                          <p:val>
                                            <p:strVal val="#ppt_x"/>
                                          </p:val>
                                        </p:tav>
                                      </p:tavLst>
                                    </p:anim>
                                    <p:anim calcmode="lin" valueType="num">
                                      <p:cBhvr additive="base">
                                        <p:cTn id="96" dur="500" fill="hold"/>
                                        <p:tgtEl>
                                          <p:spTgt spid="24"/>
                                        </p:tgtEl>
                                        <p:attrNameLst>
                                          <p:attrName>ppt_y</p:attrName>
                                        </p:attrNameLst>
                                      </p:cBhvr>
                                      <p:tavLst>
                                        <p:tav tm="0">
                                          <p:val>
                                            <p:strVal val="1+#ppt_h/2"/>
                                          </p:val>
                                        </p:tav>
                                        <p:tav tm="100000">
                                          <p:val>
                                            <p:strVal val="#ppt_y"/>
                                          </p:val>
                                        </p:tav>
                                      </p:tavLst>
                                    </p:anim>
                                  </p:childTnLst>
                                </p:cTn>
                              </p:par>
                              <p:par>
                                <p:cTn id="97" presetID="16" presetClass="entr" presetSubtype="21" fill="hold" nodeType="withEffect">
                                  <p:stCondLst>
                                    <p:cond delay="0"/>
                                  </p:stCondLst>
                                  <p:childTnLst>
                                    <p:set>
                                      <p:cBhvr>
                                        <p:cTn id="98" dur="1" fill="hold">
                                          <p:stCondLst>
                                            <p:cond delay="0"/>
                                          </p:stCondLst>
                                        </p:cTn>
                                        <p:tgtEl>
                                          <p:spTgt spid="25"/>
                                        </p:tgtEl>
                                        <p:attrNameLst>
                                          <p:attrName>style.visibility</p:attrName>
                                        </p:attrNameLst>
                                      </p:cBhvr>
                                      <p:to>
                                        <p:strVal val="visible"/>
                                      </p:to>
                                    </p:set>
                                    <p:animEffect transition="in" filter="barn(inVertical)">
                                      <p:cBhvr>
                                        <p:cTn id="9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animBg="1"/>
      <p:bldP spid="30" grpId="0" animBg="1"/>
      <p:bldP spid="21" grpId="0" animBg="1"/>
      <p:bldP spid="22" grpId="0" animBg="1"/>
      <p:bldP spid="24" grpId="0" animBg="1"/>
      <p:bldP spid="15" grpId="0" animBg="1"/>
      <p:bldP spid="16" grpId="0" animBg="1"/>
      <p:bldP spid="18" grpId="0" animBg="1"/>
      <p:bldP spid="7" grpId="0" animBg="1"/>
      <p:bldP spid="9" grpId="0" animBg="1"/>
      <p:bldP spid="10" grpId="0" animBg="1"/>
      <p:bldP spid="12" grpId="0" animBg="1"/>
      <p:bldP spid="35" grpId="0"/>
      <p:bldP spid="36" grpId="0"/>
      <p:bldP spid="39" grpId="0"/>
      <p:bldP spid="40" grpId="0"/>
      <p:bldP spid="41" grpId="0"/>
      <p:bldP spid="42" grpId="0"/>
      <p:bldP spid="43" grpId="0"/>
      <p:bldP spid="4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矩形 51"/>
          <p:cNvSpPr/>
          <p:nvPr/>
        </p:nvSpPr>
        <p:spPr>
          <a:xfrm>
            <a:off x="1085371" y="1991416"/>
            <a:ext cx="1107996" cy="369332"/>
          </a:xfrm>
          <a:prstGeom prst="rect">
            <a:avLst/>
          </a:prstGeom>
        </p:spPr>
        <p:txBody>
          <a:bodyPr wrap="none">
            <a:spAutoFit/>
          </a:bodyPr>
          <a:lstStyle/>
          <a:p>
            <a:r>
              <a:rPr lang="zh-CN" altLang="en-US" dirty="0">
                <a:solidFill>
                  <a:schemeClr val="tx1">
                    <a:lumMod val="85000"/>
                    <a:lumOff val="15000"/>
                  </a:schemeClr>
                </a:solidFill>
                <a:cs typeface="+mn-ea"/>
                <a:sym typeface="+mn-lt"/>
              </a:rPr>
              <a:t>添加标题</a:t>
            </a:r>
            <a:endParaRPr lang="zh-CN" altLang="en-US" dirty="0">
              <a:solidFill>
                <a:schemeClr val="tx1">
                  <a:lumMod val="85000"/>
                  <a:lumOff val="15000"/>
                </a:schemeClr>
              </a:solidFill>
              <a:cs typeface="+mn-ea"/>
              <a:sym typeface="+mn-lt"/>
            </a:endParaRPr>
          </a:p>
        </p:txBody>
      </p:sp>
      <p:sp>
        <p:nvSpPr>
          <p:cNvPr id="53" name="矩形 52"/>
          <p:cNvSpPr/>
          <p:nvPr/>
        </p:nvSpPr>
        <p:spPr>
          <a:xfrm>
            <a:off x="1044350" y="2559330"/>
            <a:ext cx="2318825" cy="613694"/>
          </a:xfrm>
          <a:prstGeom prst="rect">
            <a:avLst/>
          </a:prstGeom>
        </p:spPr>
        <p:txBody>
          <a:bodyPr wrap="square">
            <a:spAutoFit/>
          </a:bodyPr>
          <a:lstStyle/>
          <a:p>
            <a:pPr>
              <a:lnSpc>
                <a:spcPct val="150000"/>
              </a:lnSpc>
            </a:pPr>
            <a:r>
              <a:rPr lang="zh-CN" altLang="en-US" sz="1200" dirty="0">
                <a:solidFill>
                  <a:schemeClr val="tx1">
                    <a:lumMod val="85000"/>
                    <a:lumOff val="15000"/>
                  </a:schemeClr>
                </a:solidFill>
                <a:cs typeface="+mn-ea"/>
                <a:sym typeface="+mn-lt"/>
              </a:rPr>
              <a:t>点击输入内容点击输入内容</a:t>
            </a:r>
            <a:endParaRPr lang="zh-CN" altLang="en-US" sz="1200" dirty="0">
              <a:solidFill>
                <a:schemeClr val="tx1">
                  <a:lumMod val="85000"/>
                  <a:lumOff val="15000"/>
                </a:schemeClr>
              </a:solidFill>
              <a:cs typeface="+mn-ea"/>
              <a:sym typeface="+mn-lt"/>
            </a:endParaRPr>
          </a:p>
          <a:p>
            <a:pPr>
              <a:lnSpc>
                <a:spcPct val="150000"/>
              </a:lnSpc>
            </a:pPr>
            <a:r>
              <a:rPr lang="zh-CN" altLang="en-US" sz="1200" dirty="0">
                <a:solidFill>
                  <a:schemeClr val="tx1">
                    <a:lumMod val="85000"/>
                    <a:lumOff val="15000"/>
                  </a:schemeClr>
                </a:solidFill>
                <a:cs typeface="+mn-ea"/>
                <a:sym typeface="+mn-lt"/>
              </a:rPr>
              <a:t>点击输入内容点击输入内容点击</a:t>
            </a:r>
            <a:endParaRPr lang="zh-CN" altLang="en-US" sz="1200" dirty="0">
              <a:solidFill>
                <a:schemeClr val="tx1">
                  <a:lumMod val="85000"/>
                  <a:lumOff val="15000"/>
                </a:schemeClr>
              </a:solidFill>
              <a:cs typeface="+mn-ea"/>
              <a:sym typeface="+mn-lt"/>
            </a:endParaRPr>
          </a:p>
        </p:txBody>
      </p:sp>
      <p:sp>
        <p:nvSpPr>
          <p:cNvPr id="54" name="矩形 53"/>
          <p:cNvSpPr/>
          <p:nvPr/>
        </p:nvSpPr>
        <p:spPr>
          <a:xfrm>
            <a:off x="945852" y="4436389"/>
            <a:ext cx="1107996" cy="369332"/>
          </a:xfrm>
          <a:prstGeom prst="rect">
            <a:avLst/>
          </a:prstGeom>
        </p:spPr>
        <p:txBody>
          <a:bodyPr wrap="none">
            <a:spAutoFit/>
          </a:bodyPr>
          <a:lstStyle/>
          <a:p>
            <a:r>
              <a:rPr lang="zh-CN" altLang="en-US" dirty="0">
                <a:solidFill>
                  <a:schemeClr val="tx1">
                    <a:lumMod val="85000"/>
                    <a:lumOff val="15000"/>
                  </a:schemeClr>
                </a:solidFill>
                <a:cs typeface="+mn-ea"/>
                <a:sym typeface="+mn-lt"/>
              </a:rPr>
              <a:t>添加标题</a:t>
            </a:r>
            <a:endParaRPr lang="zh-CN" altLang="en-US" dirty="0">
              <a:solidFill>
                <a:schemeClr val="tx1">
                  <a:lumMod val="85000"/>
                  <a:lumOff val="15000"/>
                </a:schemeClr>
              </a:solidFill>
              <a:cs typeface="+mn-ea"/>
              <a:sym typeface="+mn-lt"/>
            </a:endParaRPr>
          </a:p>
        </p:txBody>
      </p:sp>
      <p:sp>
        <p:nvSpPr>
          <p:cNvPr id="55" name="矩形 54"/>
          <p:cNvSpPr/>
          <p:nvPr/>
        </p:nvSpPr>
        <p:spPr>
          <a:xfrm>
            <a:off x="904831" y="5004303"/>
            <a:ext cx="2318825" cy="613694"/>
          </a:xfrm>
          <a:prstGeom prst="rect">
            <a:avLst/>
          </a:prstGeom>
        </p:spPr>
        <p:txBody>
          <a:bodyPr wrap="square">
            <a:spAutoFit/>
          </a:bodyPr>
          <a:lstStyle/>
          <a:p>
            <a:pPr>
              <a:lnSpc>
                <a:spcPct val="150000"/>
              </a:lnSpc>
            </a:pPr>
            <a:r>
              <a:rPr lang="zh-CN" altLang="en-US" sz="1200" dirty="0">
                <a:solidFill>
                  <a:schemeClr val="tx1">
                    <a:lumMod val="85000"/>
                    <a:lumOff val="15000"/>
                  </a:schemeClr>
                </a:solidFill>
                <a:cs typeface="+mn-ea"/>
                <a:sym typeface="+mn-lt"/>
              </a:rPr>
              <a:t>点击输入内容点击输入内容</a:t>
            </a:r>
            <a:endParaRPr lang="zh-CN" altLang="en-US" sz="1200" dirty="0">
              <a:solidFill>
                <a:schemeClr val="tx1">
                  <a:lumMod val="85000"/>
                  <a:lumOff val="15000"/>
                </a:schemeClr>
              </a:solidFill>
              <a:cs typeface="+mn-ea"/>
              <a:sym typeface="+mn-lt"/>
            </a:endParaRPr>
          </a:p>
          <a:p>
            <a:pPr>
              <a:lnSpc>
                <a:spcPct val="150000"/>
              </a:lnSpc>
            </a:pPr>
            <a:r>
              <a:rPr lang="zh-CN" altLang="en-US" sz="1200" dirty="0">
                <a:solidFill>
                  <a:schemeClr val="tx1">
                    <a:lumMod val="85000"/>
                    <a:lumOff val="15000"/>
                  </a:schemeClr>
                </a:solidFill>
                <a:cs typeface="+mn-ea"/>
                <a:sym typeface="+mn-lt"/>
              </a:rPr>
              <a:t>点击输入内容点击输入内容点击</a:t>
            </a:r>
            <a:endParaRPr lang="zh-CN" altLang="en-US" sz="1200" dirty="0">
              <a:solidFill>
                <a:schemeClr val="tx1">
                  <a:lumMod val="85000"/>
                  <a:lumOff val="15000"/>
                </a:schemeClr>
              </a:solidFill>
              <a:cs typeface="+mn-ea"/>
              <a:sym typeface="+mn-lt"/>
            </a:endParaRPr>
          </a:p>
        </p:txBody>
      </p:sp>
      <p:sp>
        <p:nvSpPr>
          <p:cNvPr id="56" name="矩形 55"/>
          <p:cNvSpPr/>
          <p:nvPr/>
        </p:nvSpPr>
        <p:spPr>
          <a:xfrm>
            <a:off x="9135831" y="1919188"/>
            <a:ext cx="1107996" cy="369332"/>
          </a:xfrm>
          <a:prstGeom prst="rect">
            <a:avLst/>
          </a:prstGeom>
        </p:spPr>
        <p:txBody>
          <a:bodyPr wrap="none">
            <a:spAutoFit/>
          </a:bodyPr>
          <a:lstStyle/>
          <a:p>
            <a:r>
              <a:rPr lang="zh-CN" altLang="en-US" dirty="0">
                <a:solidFill>
                  <a:schemeClr val="tx1">
                    <a:lumMod val="85000"/>
                    <a:lumOff val="15000"/>
                  </a:schemeClr>
                </a:solidFill>
                <a:cs typeface="+mn-ea"/>
                <a:sym typeface="+mn-lt"/>
              </a:rPr>
              <a:t>添加标题</a:t>
            </a:r>
            <a:endParaRPr lang="zh-CN" altLang="en-US" dirty="0">
              <a:solidFill>
                <a:schemeClr val="tx1">
                  <a:lumMod val="85000"/>
                  <a:lumOff val="15000"/>
                </a:schemeClr>
              </a:solidFill>
              <a:cs typeface="+mn-ea"/>
              <a:sym typeface="+mn-lt"/>
            </a:endParaRPr>
          </a:p>
        </p:txBody>
      </p:sp>
      <p:sp>
        <p:nvSpPr>
          <p:cNvPr id="57" name="矩形 56"/>
          <p:cNvSpPr/>
          <p:nvPr/>
        </p:nvSpPr>
        <p:spPr>
          <a:xfrm>
            <a:off x="9094810" y="2487102"/>
            <a:ext cx="2318825" cy="613694"/>
          </a:xfrm>
          <a:prstGeom prst="rect">
            <a:avLst/>
          </a:prstGeom>
        </p:spPr>
        <p:txBody>
          <a:bodyPr wrap="square">
            <a:spAutoFit/>
          </a:bodyPr>
          <a:lstStyle/>
          <a:p>
            <a:pPr>
              <a:lnSpc>
                <a:spcPct val="150000"/>
              </a:lnSpc>
            </a:pPr>
            <a:r>
              <a:rPr lang="zh-CN" altLang="en-US" sz="1200" dirty="0">
                <a:solidFill>
                  <a:schemeClr val="tx1">
                    <a:lumMod val="85000"/>
                    <a:lumOff val="15000"/>
                  </a:schemeClr>
                </a:solidFill>
                <a:cs typeface="+mn-ea"/>
                <a:sym typeface="+mn-lt"/>
              </a:rPr>
              <a:t>点击输入内容点击输入内容</a:t>
            </a:r>
            <a:endParaRPr lang="zh-CN" altLang="en-US" sz="1200" dirty="0">
              <a:solidFill>
                <a:schemeClr val="tx1">
                  <a:lumMod val="85000"/>
                  <a:lumOff val="15000"/>
                </a:schemeClr>
              </a:solidFill>
              <a:cs typeface="+mn-ea"/>
              <a:sym typeface="+mn-lt"/>
            </a:endParaRPr>
          </a:p>
          <a:p>
            <a:pPr>
              <a:lnSpc>
                <a:spcPct val="150000"/>
              </a:lnSpc>
            </a:pPr>
            <a:r>
              <a:rPr lang="zh-CN" altLang="en-US" sz="1200" dirty="0">
                <a:solidFill>
                  <a:schemeClr val="tx1">
                    <a:lumMod val="85000"/>
                    <a:lumOff val="15000"/>
                  </a:schemeClr>
                </a:solidFill>
                <a:cs typeface="+mn-ea"/>
                <a:sym typeface="+mn-lt"/>
              </a:rPr>
              <a:t>点击输入内容点击输入内容点击</a:t>
            </a:r>
            <a:endParaRPr lang="zh-CN" altLang="en-US" sz="1200" dirty="0">
              <a:solidFill>
                <a:schemeClr val="tx1">
                  <a:lumMod val="85000"/>
                  <a:lumOff val="15000"/>
                </a:schemeClr>
              </a:solidFill>
              <a:cs typeface="+mn-ea"/>
              <a:sym typeface="+mn-lt"/>
            </a:endParaRPr>
          </a:p>
        </p:txBody>
      </p:sp>
      <p:sp>
        <p:nvSpPr>
          <p:cNvPr id="58" name="矩形 57"/>
          <p:cNvSpPr/>
          <p:nvPr/>
        </p:nvSpPr>
        <p:spPr>
          <a:xfrm>
            <a:off x="9041904" y="4630484"/>
            <a:ext cx="1107996" cy="369332"/>
          </a:xfrm>
          <a:prstGeom prst="rect">
            <a:avLst/>
          </a:prstGeom>
        </p:spPr>
        <p:txBody>
          <a:bodyPr wrap="none">
            <a:spAutoFit/>
          </a:bodyPr>
          <a:lstStyle/>
          <a:p>
            <a:r>
              <a:rPr lang="zh-CN" altLang="en-US" dirty="0">
                <a:solidFill>
                  <a:schemeClr val="tx1">
                    <a:lumMod val="85000"/>
                    <a:lumOff val="15000"/>
                  </a:schemeClr>
                </a:solidFill>
                <a:cs typeface="+mn-ea"/>
                <a:sym typeface="+mn-lt"/>
              </a:rPr>
              <a:t>添加标题</a:t>
            </a:r>
            <a:endParaRPr lang="zh-CN" altLang="en-US" dirty="0">
              <a:solidFill>
                <a:schemeClr val="tx1">
                  <a:lumMod val="85000"/>
                  <a:lumOff val="15000"/>
                </a:schemeClr>
              </a:solidFill>
              <a:cs typeface="+mn-ea"/>
              <a:sym typeface="+mn-lt"/>
            </a:endParaRPr>
          </a:p>
        </p:txBody>
      </p:sp>
      <p:sp>
        <p:nvSpPr>
          <p:cNvPr id="59" name="矩形 58"/>
          <p:cNvSpPr/>
          <p:nvPr/>
        </p:nvSpPr>
        <p:spPr>
          <a:xfrm>
            <a:off x="9000883" y="5198398"/>
            <a:ext cx="2318825" cy="613694"/>
          </a:xfrm>
          <a:prstGeom prst="rect">
            <a:avLst/>
          </a:prstGeom>
        </p:spPr>
        <p:txBody>
          <a:bodyPr wrap="square">
            <a:spAutoFit/>
          </a:bodyPr>
          <a:lstStyle/>
          <a:p>
            <a:pPr>
              <a:lnSpc>
                <a:spcPct val="150000"/>
              </a:lnSpc>
            </a:pPr>
            <a:r>
              <a:rPr lang="zh-CN" altLang="en-US" sz="1200" dirty="0">
                <a:solidFill>
                  <a:schemeClr val="tx1">
                    <a:lumMod val="85000"/>
                    <a:lumOff val="15000"/>
                  </a:schemeClr>
                </a:solidFill>
                <a:cs typeface="+mn-ea"/>
                <a:sym typeface="+mn-lt"/>
              </a:rPr>
              <a:t>点击输入内容点击输入内容</a:t>
            </a:r>
            <a:endParaRPr lang="zh-CN" altLang="en-US" sz="1200" dirty="0">
              <a:solidFill>
                <a:schemeClr val="tx1">
                  <a:lumMod val="85000"/>
                  <a:lumOff val="15000"/>
                </a:schemeClr>
              </a:solidFill>
              <a:cs typeface="+mn-ea"/>
              <a:sym typeface="+mn-lt"/>
            </a:endParaRPr>
          </a:p>
          <a:p>
            <a:pPr>
              <a:lnSpc>
                <a:spcPct val="150000"/>
              </a:lnSpc>
            </a:pPr>
            <a:r>
              <a:rPr lang="zh-CN" altLang="en-US" sz="1200" dirty="0">
                <a:solidFill>
                  <a:schemeClr val="tx1">
                    <a:lumMod val="85000"/>
                    <a:lumOff val="15000"/>
                  </a:schemeClr>
                </a:solidFill>
                <a:cs typeface="+mn-ea"/>
                <a:sym typeface="+mn-lt"/>
              </a:rPr>
              <a:t>点击输入内容点击输入内容点击</a:t>
            </a:r>
            <a:endParaRPr lang="zh-CN" altLang="en-US" sz="1200" dirty="0">
              <a:solidFill>
                <a:schemeClr val="tx1">
                  <a:lumMod val="85000"/>
                  <a:lumOff val="15000"/>
                </a:schemeClr>
              </a:solidFill>
              <a:cs typeface="+mn-ea"/>
              <a:sym typeface="+mn-lt"/>
            </a:endParaRPr>
          </a:p>
        </p:txBody>
      </p:sp>
      <p:grpSp>
        <p:nvGrpSpPr>
          <p:cNvPr id="61" name="组合 60"/>
          <p:cNvGrpSpPr/>
          <p:nvPr/>
        </p:nvGrpSpPr>
        <p:grpSpPr>
          <a:xfrm>
            <a:off x="3827512" y="1179763"/>
            <a:ext cx="4808354" cy="4808356"/>
            <a:chOff x="3827512" y="1179763"/>
            <a:chExt cx="4808354" cy="4808356"/>
          </a:xfrm>
          <a:effectLst>
            <a:outerShdw blurRad="50800" dist="38100" dir="8100000" algn="tr" rotWithShape="0">
              <a:prstClr val="black">
                <a:alpha val="40000"/>
              </a:prstClr>
            </a:outerShdw>
          </a:effectLst>
        </p:grpSpPr>
        <p:sp>
          <p:nvSpPr>
            <p:cNvPr id="4" name="ï$ľîdé"/>
            <p:cNvSpPr/>
            <p:nvPr/>
          </p:nvSpPr>
          <p:spPr>
            <a:xfrm>
              <a:off x="3827512" y="1179763"/>
              <a:ext cx="4808354" cy="4808356"/>
            </a:xfrm>
            <a:prstGeom prst="diamond">
              <a:avLst/>
            </a:prstGeom>
            <a:solidFill>
              <a:schemeClr val="accent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 name="íSḷïďé"/>
            <p:cNvSpPr/>
            <p:nvPr/>
          </p:nvSpPr>
          <p:spPr>
            <a:xfrm>
              <a:off x="4286456" y="2106091"/>
              <a:ext cx="3882027" cy="3882028"/>
            </a:xfrm>
            <a:prstGeom prst="diamond">
              <a:avLst/>
            </a:prstGeom>
            <a:solidFill>
              <a:srgbClr val="327887"/>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 name="ïṥľíďè"/>
            <p:cNvSpPr/>
            <p:nvPr/>
          </p:nvSpPr>
          <p:spPr>
            <a:xfrm>
              <a:off x="4674658" y="2882496"/>
              <a:ext cx="3105622" cy="3105623"/>
            </a:xfrm>
            <a:prstGeom prst="diamond">
              <a:avLst/>
            </a:prstGeom>
            <a:solidFill>
              <a:schemeClr val="accent2"/>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 name="î$ļíḋé"/>
            <p:cNvSpPr/>
            <p:nvPr/>
          </p:nvSpPr>
          <p:spPr>
            <a:xfrm>
              <a:off x="5062860" y="3658901"/>
              <a:ext cx="2329217" cy="2329218"/>
            </a:xfrm>
            <a:prstGeom prst="diamond">
              <a:avLst/>
            </a:prstGeom>
            <a:solidFill>
              <a:srgbClr val="327887"/>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 name="îŝḻiḋé"/>
            <p:cNvSpPr txBox="1"/>
            <p:nvPr/>
          </p:nvSpPr>
          <p:spPr>
            <a:xfrm rot="18900000">
              <a:off x="5342236" y="3633303"/>
              <a:ext cx="800219" cy="338554"/>
            </a:xfrm>
            <a:prstGeom prst="rect">
              <a:avLst/>
            </a:prstGeom>
            <a:noFill/>
          </p:spPr>
          <p:txBody>
            <a:bodyPr wrap="none">
              <a:normAutofit/>
            </a:bodyPr>
            <a:lstStyle/>
            <a:p>
              <a:pPr algn="ctr"/>
              <a:r>
                <a:rPr lang="zh-CN" altLang="en-US" sz="1600" b="1">
                  <a:solidFill>
                    <a:schemeClr val="bg1"/>
                  </a:solidFill>
                  <a:cs typeface="+mn-ea"/>
                  <a:sym typeface="+mn-lt"/>
                </a:rPr>
                <a:t>关键词</a:t>
              </a:r>
              <a:endParaRPr lang="zh-CN" altLang="en-US" sz="1600" b="1">
                <a:solidFill>
                  <a:schemeClr val="bg1"/>
                </a:solidFill>
                <a:cs typeface="+mn-ea"/>
                <a:sym typeface="+mn-lt"/>
              </a:endParaRPr>
            </a:p>
          </p:txBody>
        </p:sp>
        <p:sp>
          <p:nvSpPr>
            <p:cNvPr id="9" name="íş1ïḑê"/>
            <p:cNvSpPr txBox="1"/>
            <p:nvPr/>
          </p:nvSpPr>
          <p:spPr>
            <a:xfrm rot="18900000">
              <a:off x="5439419" y="2713219"/>
              <a:ext cx="800219" cy="338554"/>
            </a:xfrm>
            <a:prstGeom prst="rect">
              <a:avLst/>
            </a:prstGeom>
            <a:noFill/>
          </p:spPr>
          <p:txBody>
            <a:bodyPr wrap="none">
              <a:normAutofit/>
            </a:bodyPr>
            <a:lstStyle/>
            <a:p>
              <a:pPr algn="ctr"/>
              <a:r>
                <a:rPr lang="zh-CN" altLang="en-US" sz="1600" b="1" dirty="0">
                  <a:solidFill>
                    <a:schemeClr val="bg1"/>
                  </a:solidFill>
                  <a:cs typeface="+mn-ea"/>
                  <a:sym typeface="+mn-lt"/>
                </a:rPr>
                <a:t>关键词</a:t>
              </a:r>
              <a:endParaRPr lang="zh-CN" altLang="en-US" sz="1600" b="1" dirty="0">
                <a:solidFill>
                  <a:schemeClr val="bg1"/>
                </a:solidFill>
                <a:cs typeface="+mn-ea"/>
                <a:sym typeface="+mn-lt"/>
              </a:endParaRPr>
            </a:p>
          </p:txBody>
        </p:sp>
        <p:sp>
          <p:nvSpPr>
            <p:cNvPr id="10" name="îṩľíďê"/>
            <p:cNvSpPr txBox="1"/>
            <p:nvPr/>
          </p:nvSpPr>
          <p:spPr>
            <a:xfrm rot="18900000">
              <a:off x="5531278" y="1834571"/>
              <a:ext cx="800219" cy="338554"/>
            </a:xfrm>
            <a:prstGeom prst="rect">
              <a:avLst/>
            </a:prstGeom>
            <a:noFill/>
          </p:spPr>
          <p:txBody>
            <a:bodyPr wrap="none">
              <a:normAutofit/>
            </a:bodyPr>
            <a:lstStyle/>
            <a:p>
              <a:pPr algn="ctr"/>
              <a:r>
                <a:rPr lang="zh-CN" altLang="en-US" sz="1600" b="1" dirty="0">
                  <a:solidFill>
                    <a:schemeClr val="bg1"/>
                  </a:solidFill>
                  <a:cs typeface="+mn-ea"/>
                  <a:sym typeface="+mn-lt"/>
                </a:rPr>
                <a:t>关键词</a:t>
              </a:r>
              <a:endParaRPr lang="zh-CN" altLang="en-US" sz="1600" b="1" dirty="0">
                <a:solidFill>
                  <a:schemeClr val="bg1"/>
                </a:solidFill>
                <a:cs typeface="+mn-ea"/>
                <a:sym typeface="+mn-lt"/>
              </a:endParaRPr>
            </a:p>
          </p:txBody>
        </p:sp>
        <p:sp>
          <p:nvSpPr>
            <p:cNvPr id="12" name="ïṡ1ïdè"/>
            <p:cNvSpPr txBox="1"/>
            <p:nvPr/>
          </p:nvSpPr>
          <p:spPr>
            <a:xfrm>
              <a:off x="5821205" y="4833909"/>
              <a:ext cx="800219" cy="338554"/>
            </a:xfrm>
            <a:prstGeom prst="rect">
              <a:avLst/>
            </a:prstGeom>
            <a:noFill/>
          </p:spPr>
          <p:txBody>
            <a:bodyPr wrap="none">
              <a:normAutofit/>
            </a:bodyPr>
            <a:lstStyle/>
            <a:p>
              <a:pPr algn="ctr"/>
              <a:r>
                <a:rPr lang="zh-CN" altLang="en-US" sz="1600" b="1" dirty="0">
                  <a:solidFill>
                    <a:schemeClr val="bg1"/>
                  </a:solidFill>
                  <a:cs typeface="+mn-ea"/>
                  <a:sym typeface="+mn-lt"/>
                </a:rPr>
                <a:t>关键词</a:t>
              </a:r>
              <a:endParaRPr lang="zh-CN" altLang="en-US" sz="1600" b="1" dirty="0">
                <a:solidFill>
                  <a:schemeClr val="bg1"/>
                </a:solidFill>
                <a:cs typeface="+mn-ea"/>
                <a:sym typeface="+mn-lt"/>
              </a:endParaRPr>
            </a:p>
          </p:txBody>
        </p:sp>
      </p:grpSp>
      <p:grpSp>
        <p:nvGrpSpPr>
          <p:cNvPr id="63" name="组合 62"/>
          <p:cNvGrpSpPr/>
          <p:nvPr/>
        </p:nvGrpSpPr>
        <p:grpSpPr>
          <a:xfrm>
            <a:off x="7202762" y="2487102"/>
            <a:ext cx="1252263" cy="583252"/>
            <a:chOff x="7202762" y="2487102"/>
            <a:chExt cx="1252263" cy="583252"/>
          </a:xfrm>
        </p:grpSpPr>
        <p:cxnSp>
          <p:nvCxnSpPr>
            <p:cNvPr id="14" name="Straight Arrow Connector 11"/>
            <p:cNvCxnSpPr/>
            <p:nvPr/>
          </p:nvCxnSpPr>
          <p:spPr>
            <a:xfrm>
              <a:off x="7780941" y="2487102"/>
              <a:ext cx="674084" cy="0"/>
            </a:xfrm>
            <a:prstGeom prst="straightConnector1">
              <a:avLst/>
            </a:prstGeom>
            <a:ln w="28575">
              <a:solidFill>
                <a:schemeClr val="tx2"/>
              </a:solidFill>
              <a:tailEnd type="oval"/>
            </a:ln>
          </p:spPr>
          <p:style>
            <a:lnRef idx="1">
              <a:schemeClr val="accent1"/>
            </a:lnRef>
            <a:fillRef idx="0">
              <a:schemeClr val="accent1"/>
            </a:fillRef>
            <a:effectRef idx="0">
              <a:schemeClr val="accent1"/>
            </a:effectRef>
            <a:fontRef idx="minor">
              <a:schemeClr val="tx1"/>
            </a:fontRef>
          </p:style>
        </p:cxnSp>
        <p:cxnSp>
          <p:nvCxnSpPr>
            <p:cNvPr id="13" name="Straight Connector 10"/>
            <p:cNvCxnSpPr/>
            <p:nvPr/>
          </p:nvCxnSpPr>
          <p:spPr>
            <a:xfrm flipV="1">
              <a:off x="7202762" y="2487102"/>
              <a:ext cx="583251" cy="583252"/>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grpSp>
      <p:grpSp>
        <p:nvGrpSpPr>
          <p:cNvPr id="65" name="组合 64"/>
          <p:cNvGrpSpPr/>
          <p:nvPr/>
        </p:nvGrpSpPr>
        <p:grpSpPr>
          <a:xfrm>
            <a:off x="7188459" y="5047077"/>
            <a:ext cx="892778" cy="269213"/>
            <a:chOff x="7188459" y="5047077"/>
            <a:chExt cx="892778" cy="269213"/>
          </a:xfrm>
        </p:grpSpPr>
        <p:cxnSp>
          <p:nvCxnSpPr>
            <p:cNvPr id="15" name="Straight Connector 12"/>
            <p:cNvCxnSpPr/>
            <p:nvPr/>
          </p:nvCxnSpPr>
          <p:spPr>
            <a:xfrm>
              <a:off x="7188459" y="5047077"/>
              <a:ext cx="269213" cy="269213"/>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Arrow Connector 13"/>
            <p:cNvCxnSpPr/>
            <p:nvPr/>
          </p:nvCxnSpPr>
          <p:spPr>
            <a:xfrm rot="10800000" flipH="1">
              <a:off x="7440125" y="5315497"/>
              <a:ext cx="641112" cy="0"/>
            </a:xfrm>
            <a:prstGeom prst="straightConnector1">
              <a:avLst/>
            </a:prstGeom>
            <a:ln w="28575">
              <a:solidFill>
                <a:schemeClr val="tx2"/>
              </a:solidFill>
              <a:tailEnd type="oval"/>
            </a:ln>
          </p:spPr>
          <p:style>
            <a:lnRef idx="1">
              <a:schemeClr val="accent1"/>
            </a:lnRef>
            <a:fillRef idx="0">
              <a:schemeClr val="accent1"/>
            </a:fillRef>
            <a:effectRef idx="0">
              <a:schemeClr val="accent1"/>
            </a:effectRef>
            <a:fontRef idx="minor">
              <a:schemeClr val="tx1"/>
            </a:fontRef>
          </p:style>
        </p:cxnSp>
      </p:grpSp>
      <p:grpSp>
        <p:nvGrpSpPr>
          <p:cNvPr id="62" name="组合 61"/>
          <p:cNvGrpSpPr/>
          <p:nvPr/>
        </p:nvGrpSpPr>
        <p:grpSpPr>
          <a:xfrm>
            <a:off x="4008046" y="2251525"/>
            <a:ext cx="909194" cy="394180"/>
            <a:chOff x="4008046" y="2251525"/>
            <a:chExt cx="909194" cy="394180"/>
          </a:xfrm>
        </p:grpSpPr>
        <p:cxnSp>
          <p:nvCxnSpPr>
            <p:cNvPr id="18" name="Straight Arrow Connector 15"/>
            <p:cNvCxnSpPr/>
            <p:nvPr/>
          </p:nvCxnSpPr>
          <p:spPr>
            <a:xfrm flipH="1">
              <a:off x="4008046" y="2260806"/>
              <a:ext cx="517609" cy="0"/>
            </a:xfrm>
            <a:prstGeom prst="straightConnector1">
              <a:avLst/>
            </a:prstGeom>
            <a:ln w="28575">
              <a:solidFill>
                <a:schemeClr val="tx2"/>
              </a:solidFill>
              <a:tailEnd type="oval"/>
            </a:ln>
          </p:spPr>
          <p:style>
            <a:lnRef idx="1">
              <a:schemeClr val="accent1"/>
            </a:lnRef>
            <a:fillRef idx="0">
              <a:schemeClr val="accent1"/>
            </a:fillRef>
            <a:effectRef idx="0">
              <a:schemeClr val="accent1"/>
            </a:effectRef>
            <a:fontRef idx="minor">
              <a:schemeClr val="tx1"/>
            </a:fontRef>
          </p:style>
        </p:cxnSp>
        <p:cxnSp>
          <p:nvCxnSpPr>
            <p:cNvPr id="17" name="Straight Connector 14"/>
            <p:cNvCxnSpPr/>
            <p:nvPr/>
          </p:nvCxnSpPr>
          <p:spPr>
            <a:xfrm flipH="1" flipV="1">
              <a:off x="4523060" y="2251525"/>
              <a:ext cx="394180" cy="39418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grpSp>
      <p:grpSp>
        <p:nvGrpSpPr>
          <p:cNvPr id="64" name="组合 63"/>
          <p:cNvGrpSpPr/>
          <p:nvPr/>
        </p:nvGrpSpPr>
        <p:grpSpPr>
          <a:xfrm>
            <a:off x="3735748" y="4626452"/>
            <a:ext cx="1159369" cy="348180"/>
            <a:chOff x="3735748" y="4626452"/>
            <a:chExt cx="1159369" cy="348180"/>
          </a:xfrm>
        </p:grpSpPr>
        <p:cxnSp>
          <p:nvCxnSpPr>
            <p:cNvPr id="19" name="Straight Connector 16"/>
            <p:cNvCxnSpPr/>
            <p:nvPr/>
          </p:nvCxnSpPr>
          <p:spPr>
            <a:xfrm flipH="1">
              <a:off x="4546937" y="4626452"/>
              <a:ext cx="348180" cy="348180"/>
            </a:xfrm>
            <a:prstGeom prst="line">
              <a:avLst/>
            </a:prstGeom>
            <a:ln w="285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0" name="Straight Arrow Connector 17"/>
            <p:cNvCxnSpPr/>
            <p:nvPr/>
          </p:nvCxnSpPr>
          <p:spPr>
            <a:xfrm flipH="1">
              <a:off x="3735748" y="4971439"/>
              <a:ext cx="809188" cy="0"/>
            </a:xfrm>
            <a:prstGeom prst="straightConnector1">
              <a:avLst/>
            </a:prstGeom>
            <a:ln w="28575">
              <a:solidFill>
                <a:schemeClr val="tx2"/>
              </a:solidFill>
              <a:tailEnd type="oval"/>
            </a:ln>
          </p:spPr>
          <p:style>
            <a:lnRef idx="1">
              <a:schemeClr val="accent1"/>
            </a:lnRef>
            <a:fillRef idx="0">
              <a:schemeClr val="accent1"/>
            </a:fillRef>
            <a:effectRef idx="0">
              <a:schemeClr val="accent1"/>
            </a:effectRef>
            <a:fontRef idx="minor">
              <a:schemeClr val="tx1"/>
            </a:fontRef>
          </p:style>
        </p:cxnSp>
      </p:grpSp>
      <p:sp>
        <p:nvSpPr>
          <p:cNvPr id="21" name="îśḷíḑê"/>
          <p:cNvSpPr/>
          <p:nvPr/>
        </p:nvSpPr>
        <p:spPr bwMode="auto">
          <a:xfrm>
            <a:off x="8579860" y="2243432"/>
            <a:ext cx="421023" cy="423809"/>
          </a:xfrm>
          <a:custGeom>
            <a:avLst/>
            <a:gdLst>
              <a:gd name="T0" fmla="*/ 76 w 151"/>
              <a:gd name="T1" fmla="*/ 0 h 152"/>
              <a:gd name="T2" fmla="*/ 9 w 151"/>
              <a:gd name="T3" fmla="*/ 142 h 152"/>
              <a:gd name="T4" fmla="*/ 0 w 151"/>
              <a:gd name="T5" fmla="*/ 152 h 152"/>
              <a:gd name="T6" fmla="*/ 151 w 151"/>
              <a:gd name="T7" fmla="*/ 38 h 152"/>
              <a:gd name="T8" fmla="*/ 57 w 151"/>
              <a:gd name="T9" fmla="*/ 142 h 152"/>
              <a:gd name="T10" fmla="*/ 28 w 151"/>
              <a:gd name="T11" fmla="*/ 123 h 152"/>
              <a:gd name="T12" fmla="*/ 57 w 151"/>
              <a:gd name="T13" fmla="*/ 142 h 152"/>
              <a:gd name="T14" fmla="*/ 19 w 151"/>
              <a:gd name="T15" fmla="*/ 104 h 152"/>
              <a:gd name="T16" fmla="*/ 66 w 151"/>
              <a:gd name="T17" fmla="*/ 95 h 152"/>
              <a:gd name="T18" fmla="*/ 66 w 151"/>
              <a:gd name="T19" fmla="*/ 85 h 152"/>
              <a:gd name="T20" fmla="*/ 19 w 151"/>
              <a:gd name="T21" fmla="*/ 76 h 152"/>
              <a:gd name="T22" fmla="*/ 66 w 151"/>
              <a:gd name="T23" fmla="*/ 85 h 152"/>
              <a:gd name="T24" fmla="*/ 19 w 151"/>
              <a:gd name="T25" fmla="*/ 66 h 152"/>
              <a:gd name="T26" fmla="*/ 66 w 151"/>
              <a:gd name="T27" fmla="*/ 57 h 152"/>
              <a:gd name="T28" fmla="*/ 66 w 151"/>
              <a:gd name="T29" fmla="*/ 47 h 152"/>
              <a:gd name="T30" fmla="*/ 19 w 151"/>
              <a:gd name="T31" fmla="*/ 38 h 152"/>
              <a:gd name="T32" fmla="*/ 66 w 151"/>
              <a:gd name="T33" fmla="*/ 47 h 152"/>
              <a:gd name="T34" fmla="*/ 19 w 151"/>
              <a:gd name="T35" fmla="*/ 29 h 152"/>
              <a:gd name="T36" fmla="*/ 66 w 151"/>
              <a:gd name="T37" fmla="*/ 19 h 152"/>
              <a:gd name="T38" fmla="*/ 113 w 151"/>
              <a:gd name="T39" fmla="*/ 133 h 152"/>
              <a:gd name="T40" fmla="*/ 95 w 151"/>
              <a:gd name="T41" fmla="*/ 114 h 152"/>
              <a:gd name="T42" fmla="*/ 113 w 151"/>
              <a:gd name="T43" fmla="*/ 133 h 152"/>
              <a:gd name="T44" fmla="*/ 95 w 151"/>
              <a:gd name="T45" fmla="*/ 104 h 152"/>
              <a:gd name="T46" fmla="*/ 113 w 151"/>
              <a:gd name="T47" fmla="*/ 85 h 152"/>
              <a:gd name="T48" fmla="*/ 113 w 151"/>
              <a:gd name="T49" fmla="*/ 76 h 152"/>
              <a:gd name="T50" fmla="*/ 95 w 151"/>
              <a:gd name="T51" fmla="*/ 57 h 152"/>
              <a:gd name="T52" fmla="*/ 113 w 151"/>
              <a:gd name="T53" fmla="*/ 76 h 152"/>
              <a:gd name="T54" fmla="*/ 123 w 151"/>
              <a:gd name="T55" fmla="*/ 133 h 152"/>
              <a:gd name="T56" fmla="*/ 142 w 151"/>
              <a:gd name="T57" fmla="*/ 114 h 152"/>
              <a:gd name="T58" fmla="*/ 142 w 151"/>
              <a:gd name="T59" fmla="*/ 104 h 152"/>
              <a:gd name="T60" fmla="*/ 123 w 151"/>
              <a:gd name="T61" fmla="*/ 85 h 152"/>
              <a:gd name="T62" fmla="*/ 142 w 151"/>
              <a:gd name="T63" fmla="*/ 104 h 152"/>
              <a:gd name="T64" fmla="*/ 123 w 151"/>
              <a:gd name="T65" fmla="*/ 76 h 152"/>
              <a:gd name="T66" fmla="*/ 142 w 151"/>
              <a:gd name="T67" fmla="*/ 57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51" h="152">
                <a:moveTo>
                  <a:pt x="76" y="38"/>
                </a:moveTo>
                <a:lnTo>
                  <a:pt x="76" y="0"/>
                </a:lnTo>
                <a:lnTo>
                  <a:pt x="9" y="0"/>
                </a:lnTo>
                <a:lnTo>
                  <a:pt x="9" y="142"/>
                </a:lnTo>
                <a:lnTo>
                  <a:pt x="0" y="142"/>
                </a:lnTo>
                <a:lnTo>
                  <a:pt x="0" y="152"/>
                </a:lnTo>
                <a:lnTo>
                  <a:pt x="151" y="152"/>
                </a:lnTo>
                <a:lnTo>
                  <a:pt x="151" y="38"/>
                </a:lnTo>
                <a:lnTo>
                  <a:pt x="76" y="38"/>
                </a:lnTo>
                <a:close/>
                <a:moveTo>
                  <a:pt x="57" y="142"/>
                </a:moveTo>
                <a:lnTo>
                  <a:pt x="28" y="142"/>
                </a:lnTo>
                <a:lnTo>
                  <a:pt x="28" y="123"/>
                </a:lnTo>
                <a:lnTo>
                  <a:pt x="57" y="123"/>
                </a:lnTo>
                <a:lnTo>
                  <a:pt x="57" y="142"/>
                </a:lnTo>
                <a:close/>
                <a:moveTo>
                  <a:pt x="66" y="104"/>
                </a:moveTo>
                <a:lnTo>
                  <a:pt x="19" y="104"/>
                </a:lnTo>
                <a:lnTo>
                  <a:pt x="19" y="95"/>
                </a:lnTo>
                <a:lnTo>
                  <a:pt x="66" y="95"/>
                </a:lnTo>
                <a:lnTo>
                  <a:pt x="66" y="104"/>
                </a:lnTo>
                <a:close/>
                <a:moveTo>
                  <a:pt x="66" y="85"/>
                </a:moveTo>
                <a:lnTo>
                  <a:pt x="19" y="85"/>
                </a:lnTo>
                <a:lnTo>
                  <a:pt x="19" y="76"/>
                </a:lnTo>
                <a:lnTo>
                  <a:pt x="66" y="76"/>
                </a:lnTo>
                <a:lnTo>
                  <a:pt x="66" y="85"/>
                </a:lnTo>
                <a:close/>
                <a:moveTo>
                  <a:pt x="66" y="66"/>
                </a:moveTo>
                <a:lnTo>
                  <a:pt x="19" y="66"/>
                </a:lnTo>
                <a:lnTo>
                  <a:pt x="19" y="57"/>
                </a:lnTo>
                <a:lnTo>
                  <a:pt x="66" y="57"/>
                </a:lnTo>
                <a:lnTo>
                  <a:pt x="66" y="66"/>
                </a:lnTo>
                <a:close/>
                <a:moveTo>
                  <a:pt x="66" y="47"/>
                </a:moveTo>
                <a:lnTo>
                  <a:pt x="19" y="47"/>
                </a:lnTo>
                <a:lnTo>
                  <a:pt x="19" y="38"/>
                </a:lnTo>
                <a:lnTo>
                  <a:pt x="66" y="38"/>
                </a:lnTo>
                <a:lnTo>
                  <a:pt x="66" y="47"/>
                </a:lnTo>
                <a:close/>
                <a:moveTo>
                  <a:pt x="66" y="29"/>
                </a:moveTo>
                <a:lnTo>
                  <a:pt x="19" y="29"/>
                </a:lnTo>
                <a:lnTo>
                  <a:pt x="19" y="19"/>
                </a:lnTo>
                <a:lnTo>
                  <a:pt x="66" y="19"/>
                </a:lnTo>
                <a:lnTo>
                  <a:pt x="66" y="29"/>
                </a:lnTo>
                <a:close/>
                <a:moveTo>
                  <a:pt x="113" y="133"/>
                </a:moveTo>
                <a:lnTo>
                  <a:pt x="95" y="133"/>
                </a:lnTo>
                <a:lnTo>
                  <a:pt x="95" y="114"/>
                </a:lnTo>
                <a:lnTo>
                  <a:pt x="113" y="114"/>
                </a:lnTo>
                <a:lnTo>
                  <a:pt x="113" y="133"/>
                </a:lnTo>
                <a:close/>
                <a:moveTo>
                  <a:pt x="113" y="104"/>
                </a:moveTo>
                <a:lnTo>
                  <a:pt x="95" y="104"/>
                </a:lnTo>
                <a:lnTo>
                  <a:pt x="95" y="85"/>
                </a:lnTo>
                <a:lnTo>
                  <a:pt x="113" y="85"/>
                </a:lnTo>
                <a:lnTo>
                  <a:pt x="113" y="104"/>
                </a:lnTo>
                <a:close/>
                <a:moveTo>
                  <a:pt x="113" y="76"/>
                </a:moveTo>
                <a:lnTo>
                  <a:pt x="95" y="76"/>
                </a:lnTo>
                <a:lnTo>
                  <a:pt x="95" y="57"/>
                </a:lnTo>
                <a:lnTo>
                  <a:pt x="113" y="57"/>
                </a:lnTo>
                <a:lnTo>
                  <a:pt x="113" y="76"/>
                </a:lnTo>
                <a:close/>
                <a:moveTo>
                  <a:pt x="142" y="133"/>
                </a:moveTo>
                <a:lnTo>
                  <a:pt x="123" y="133"/>
                </a:lnTo>
                <a:lnTo>
                  <a:pt x="123" y="114"/>
                </a:lnTo>
                <a:lnTo>
                  <a:pt x="142" y="114"/>
                </a:lnTo>
                <a:lnTo>
                  <a:pt x="142" y="133"/>
                </a:lnTo>
                <a:close/>
                <a:moveTo>
                  <a:pt x="142" y="104"/>
                </a:moveTo>
                <a:lnTo>
                  <a:pt x="123" y="104"/>
                </a:lnTo>
                <a:lnTo>
                  <a:pt x="123" y="85"/>
                </a:lnTo>
                <a:lnTo>
                  <a:pt x="142" y="85"/>
                </a:lnTo>
                <a:lnTo>
                  <a:pt x="142" y="104"/>
                </a:lnTo>
                <a:close/>
                <a:moveTo>
                  <a:pt x="142" y="76"/>
                </a:moveTo>
                <a:lnTo>
                  <a:pt x="123" y="76"/>
                </a:lnTo>
                <a:lnTo>
                  <a:pt x="123" y="57"/>
                </a:lnTo>
                <a:lnTo>
                  <a:pt x="142" y="57"/>
                </a:lnTo>
                <a:lnTo>
                  <a:pt x="142" y="76"/>
                </a:lnTo>
                <a:close/>
              </a:path>
            </a:pathLst>
          </a:custGeom>
          <a:solidFill>
            <a:srgbClr val="327887"/>
          </a:solidFill>
          <a:ln>
            <a:noFill/>
          </a:ln>
        </p:spPr>
        <p:txBody>
          <a:bodyPr anchor="ctr"/>
          <a:lstStyle/>
          <a:p>
            <a:pPr algn="ctr"/>
            <a:endParaRPr>
              <a:cs typeface="+mn-ea"/>
              <a:sym typeface="+mn-lt"/>
            </a:endParaRPr>
          </a:p>
        </p:txBody>
      </p:sp>
      <p:grpSp>
        <p:nvGrpSpPr>
          <p:cNvPr id="22" name="iŝlïdé"/>
          <p:cNvGrpSpPr/>
          <p:nvPr/>
        </p:nvGrpSpPr>
        <p:grpSpPr>
          <a:xfrm>
            <a:off x="3269399" y="2174761"/>
            <a:ext cx="591305" cy="261420"/>
            <a:chOff x="2865438" y="5287963"/>
            <a:chExt cx="754062" cy="333375"/>
          </a:xfrm>
          <a:solidFill>
            <a:schemeClr val="accent4"/>
          </a:solidFill>
        </p:grpSpPr>
        <p:sp>
          <p:nvSpPr>
            <p:cNvPr id="40" name="íSḻîḓè"/>
            <p:cNvSpPr/>
            <p:nvPr/>
          </p:nvSpPr>
          <p:spPr bwMode="auto">
            <a:xfrm>
              <a:off x="3173413" y="5508626"/>
              <a:ext cx="92075" cy="93663"/>
            </a:xfrm>
            <a:custGeom>
              <a:avLst/>
              <a:gdLst>
                <a:gd name="T0" fmla="*/ 23 w 24"/>
                <a:gd name="T1" fmla="*/ 7 h 24"/>
                <a:gd name="T2" fmla="*/ 24 w 24"/>
                <a:gd name="T3" fmla="*/ 3 h 24"/>
                <a:gd name="T4" fmla="*/ 22 w 24"/>
                <a:gd name="T5" fmla="*/ 1 h 24"/>
                <a:gd name="T6" fmla="*/ 20 w 24"/>
                <a:gd name="T7" fmla="*/ 0 h 24"/>
                <a:gd name="T8" fmla="*/ 16 w 24"/>
                <a:gd name="T9" fmla="*/ 2 h 24"/>
                <a:gd name="T10" fmla="*/ 0 w 24"/>
                <a:gd name="T11" fmla="*/ 22 h 24"/>
                <a:gd name="T12" fmla="*/ 8 w 24"/>
                <a:gd name="T13" fmla="*/ 24 h 24"/>
                <a:gd name="T14" fmla="*/ 8 w 24"/>
                <a:gd name="T15" fmla="*/ 24 h 24"/>
                <a:gd name="T16" fmla="*/ 21 w 24"/>
                <a:gd name="T17" fmla="*/ 9 h 24"/>
                <a:gd name="T18" fmla="*/ 23 w 24"/>
                <a:gd name="T19" fmla="*/ 7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4" h="24">
                  <a:moveTo>
                    <a:pt x="23" y="7"/>
                  </a:moveTo>
                  <a:cubicBezTo>
                    <a:pt x="23" y="6"/>
                    <a:pt x="24" y="5"/>
                    <a:pt x="24" y="3"/>
                  </a:cubicBezTo>
                  <a:cubicBezTo>
                    <a:pt x="23" y="2"/>
                    <a:pt x="23" y="2"/>
                    <a:pt x="22" y="1"/>
                  </a:cubicBezTo>
                  <a:cubicBezTo>
                    <a:pt x="22" y="0"/>
                    <a:pt x="21" y="0"/>
                    <a:pt x="20" y="0"/>
                  </a:cubicBezTo>
                  <a:cubicBezTo>
                    <a:pt x="18" y="0"/>
                    <a:pt x="17" y="1"/>
                    <a:pt x="16" y="2"/>
                  </a:cubicBezTo>
                  <a:cubicBezTo>
                    <a:pt x="0" y="22"/>
                    <a:pt x="0" y="22"/>
                    <a:pt x="0" y="22"/>
                  </a:cubicBezTo>
                  <a:cubicBezTo>
                    <a:pt x="3" y="23"/>
                    <a:pt x="5" y="23"/>
                    <a:pt x="8" y="24"/>
                  </a:cubicBezTo>
                  <a:cubicBezTo>
                    <a:pt x="8" y="24"/>
                    <a:pt x="8" y="24"/>
                    <a:pt x="8" y="24"/>
                  </a:cubicBezTo>
                  <a:cubicBezTo>
                    <a:pt x="21" y="9"/>
                    <a:pt x="21" y="9"/>
                    <a:pt x="21" y="9"/>
                  </a:cubicBezTo>
                  <a:cubicBezTo>
                    <a:pt x="21" y="8"/>
                    <a:pt x="22" y="7"/>
                    <a:pt x="23" y="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41" name="ïṩlïḍé"/>
            <p:cNvSpPr/>
            <p:nvPr/>
          </p:nvSpPr>
          <p:spPr bwMode="auto">
            <a:xfrm>
              <a:off x="3127375" y="5505451"/>
              <a:ext cx="80962" cy="80963"/>
            </a:xfrm>
            <a:custGeom>
              <a:avLst/>
              <a:gdLst>
                <a:gd name="T0" fmla="*/ 21 w 21"/>
                <a:gd name="T1" fmla="*/ 4 h 21"/>
                <a:gd name="T2" fmla="*/ 19 w 21"/>
                <a:gd name="T3" fmla="*/ 1 h 21"/>
                <a:gd name="T4" fmla="*/ 17 w 21"/>
                <a:gd name="T5" fmla="*/ 0 h 21"/>
                <a:gd name="T6" fmla="*/ 13 w 21"/>
                <a:gd name="T7" fmla="*/ 2 h 21"/>
                <a:gd name="T8" fmla="*/ 0 w 21"/>
                <a:gd name="T9" fmla="*/ 18 h 21"/>
                <a:gd name="T10" fmla="*/ 8 w 21"/>
                <a:gd name="T11" fmla="*/ 21 h 21"/>
                <a:gd name="T12" fmla="*/ 20 w 21"/>
                <a:gd name="T13" fmla="*/ 7 h 21"/>
                <a:gd name="T14" fmla="*/ 21 w 21"/>
                <a:gd name="T15" fmla="*/ 4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21">
                  <a:moveTo>
                    <a:pt x="21" y="4"/>
                  </a:moveTo>
                  <a:cubicBezTo>
                    <a:pt x="21" y="2"/>
                    <a:pt x="20" y="1"/>
                    <a:pt x="19" y="1"/>
                  </a:cubicBezTo>
                  <a:cubicBezTo>
                    <a:pt x="19" y="0"/>
                    <a:pt x="18" y="0"/>
                    <a:pt x="17" y="0"/>
                  </a:cubicBezTo>
                  <a:cubicBezTo>
                    <a:pt x="16" y="0"/>
                    <a:pt x="14" y="1"/>
                    <a:pt x="13" y="2"/>
                  </a:cubicBezTo>
                  <a:cubicBezTo>
                    <a:pt x="0" y="18"/>
                    <a:pt x="0" y="18"/>
                    <a:pt x="0" y="18"/>
                  </a:cubicBezTo>
                  <a:cubicBezTo>
                    <a:pt x="3" y="19"/>
                    <a:pt x="5" y="20"/>
                    <a:pt x="8" y="21"/>
                  </a:cubicBezTo>
                  <a:cubicBezTo>
                    <a:pt x="20" y="7"/>
                    <a:pt x="20" y="7"/>
                    <a:pt x="20" y="7"/>
                  </a:cubicBezTo>
                  <a:cubicBezTo>
                    <a:pt x="21" y="6"/>
                    <a:pt x="21" y="5"/>
                    <a:pt x="21"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42" name="i$ḻîḍè"/>
            <p:cNvSpPr/>
            <p:nvPr/>
          </p:nvSpPr>
          <p:spPr bwMode="auto">
            <a:xfrm>
              <a:off x="3219450" y="5548313"/>
              <a:ext cx="73025" cy="69850"/>
            </a:xfrm>
            <a:custGeom>
              <a:avLst/>
              <a:gdLst>
                <a:gd name="T0" fmla="*/ 14 w 19"/>
                <a:gd name="T1" fmla="*/ 0 h 18"/>
                <a:gd name="T2" fmla="*/ 13 w 19"/>
                <a:gd name="T3" fmla="*/ 0 h 18"/>
                <a:gd name="T4" fmla="*/ 0 w 19"/>
                <a:gd name="T5" fmla="*/ 16 h 18"/>
                <a:gd name="T6" fmla="*/ 9 w 19"/>
                <a:gd name="T7" fmla="*/ 18 h 18"/>
                <a:gd name="T8" fmla="*/ 17 w 19"/>
                <a:gd name="T9" fmla="*/ 8 h 18"/>
                <a:gd name="T10" fmla="*/ 17 w 19"/>
                <a:gd name="T11" fmla="*/ 7 h 18"/>
                <a:gd name="T12" fmla="*/ 18 w 19"/>
                <a:gd name="T13" fmla="*/ 6 h 18"/>
                <a:gd name="T14" fmla="*/ 17 w 19"/>
                <a:gd name="T15" fmla="*/ 1 h 18"/>
                <a:gd name="T16" fmla="*/ 14 w 19"/>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8">
                  <a:moveTo>
                    <a:pt x="14" y="0"/>
                  </a:moveTo>
                  <a:cubicBezTo>
                    <a:pt x="14" y="0"/>
                    <a:pt x="13" y="0"/>
                    <a:pt x="13" y="0"/>
                  </a:cubicBezTo>
                  <a:cubicBezTo>
                    <a:pt x="0" y="16"/>
                    <a:pt x="0" y="16"/>
                    <a:pt x="0" y="16"/>
                  </a:cubicBezTo>
                  <a:cubicBezTo>
                    <a:pt x="3" y="16"/>
                    <a:pt x="6" y="17"/>
                    <a:pt x="9" y="18"/>
                  </a:cubicBezTo>
                  <a:cubicBezTo>
                    <a:pt x="17" y="8"/>
                    <a:pt x="17" y="8"/>
                    <a:pt x="17" y="8"/>
                  </a:cubicBezTo>
                  <a:cubicBezTo>
                    <a:pt x="17" y="7"/>
                    <a:pt x="17" y="7"/>
                    <a:pt x="17" y="7"/>
                  </a:cubicBezTo>
                  <a:cubicBezTo>
                    <a:pt x="18" y="6"/>
                    <a:pt x="18" y="6"/>
                    <a:pt x="18" y="6"/>
                  </a:cubicBezTo>
                  <a:cubicBezTo>
                    <a:pt x="19" y="5"/>
                    <a:pt x="19" y="2"/>
                    <a:pt x="17" y="1"/>
                  </a:cubicBezTo>
                  <a:cubicBezTo>
                    <a:pt x="16" y="0"/>
                    <a:pt x="15" y="0"/>
                    <a:pt x="14"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43" name="îṡ1íde"/>
            <p:cNvSpPr/>
            <p:nvPr/>
          </p:nvSpPr>
          <p:spPr bwMode="auto">
            <a:xfrm>
              <a:off x="3094038" y="5529263"/>
              <a:ext cx="41275" cy="38100"/>
            </a:xfrm>
            <a:custGeom>
              <a:avLst/>
              <a:gdLst>
                <a:gd name="T0" fmla="*/ 9 w 11"/>
                <a:gd name="T1" fmla="*/ 1 h 10"/>
                <a:gd name="T2" fmla="*/ 6 w 11"/>
                <a:gd name="T3" fmla="*/ 0 h 10"/>
                <a:gd name="T4" fmla="*/ 6 w 11"/>
                <a:gd name="T5" fmla="*/ 0 h 10"/>
                <a:gd name="T6" fmla="*/ 0 w 11"/>
                <a:gd name="T7" fmla="*/ 7 h 10"/>
                <a:gd name="T8" fmla="*/ 5 w 11"/>
                <a:gd name="T9" fmla="*/ 10 h 10"/>
                <a:gd name="T10" fmla="*/ 10 w 11"/>
                <a:gd name="T11" fmla="*/ 4 h 10"/>
                <a:gd name="T12" fmla="*/ 9 w 11"/>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9" y="1"/>
                  </a:moveTo>
                  <a:cubicBezTo>
                    <a:pt x="8" y="0"/>
                    <a:pt x="7" y="0"/>
                    <a:pt x="6" y="0"/>
                  </a:cubicBezTo>
                  <a:cubicBezTo>
                    <a:pt x="6" y="0"/>
                    <a:pt x="6" y="0"/>
                    <a:pt x="6" y="0"/>
                  </a:cubicBezTo>
                  <a:cubicBezTo>
                    <a:pt x="0" y="7"/>
                    <a:pt x="0" y="7"/>
                    <a:pt x="0" y="7"/>
                  </a:cubicBezTo>
                  <a:cubicBezTo>
                    <a:pt x="2" y="8"/>
                    <a:pt x="3" y="9"/>
                    <a:pt x="5" y="10"/>
                  </a:cubicBezTo>
                  <a:cubicBezTo>
                    <a:pt x="10" y="4"/>
                    <a:pt x="10" y="4"/>
                    <a:pt x="10" y="4"/>
                  </a:cubicBezTo>
                  <a:cubicBezTo>
                    <a:pt x="11" y="4"/>
                    <a:pt x="10" y="2"/>
                    <a:pt x="9"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44" name="ïṧliḑé"/>
            <p:cNvSpPr/>
            <p:nvPr/>
          </p:nvSpPr>
          <p:spPr bwMode="auto">
            <a:xfrm>
              <a:off x="3268663" y="5602288"/>
              <a:ext cx="15875" cy="19050"/>
            </a:xfrm>
            <a:custGeom>
              <a:avLst/>
              <a:gdLst>
                <a:gd name="T0" fmla="*/ 0 w 4"/>
                <a:gd name="T1" fmla="*/ 5 h 5"/>
                <a:gd name="T2" fmla="*/ 0 w 4"/>
                <a:gd name="T3" fmla="*/ 5 h 5"/>
                <a:gd name="T4" fmla="*/ 4 w 4"/>
                <a:gd name="T5" fmla="*/ 4 h 5"/>
                <a:gd name="T6" fmla="*/ 4 w 4"/>
                <a:gd name="T7" fmla="*/ 0 h 5"/>
                <a:gd name="T8" fmla="*/ 0 w 4"/>
                <a:gd name="T9" fmla="*/ 5 h 5"/>
              </a:gdLst>
              <a:ahLst/>
              <a:cxnLst>
                <a:cxn ang="0">
                  <a:pos x="T0" y="T1"/>
                </a:cxn>
                <a:cxn ang="0">
                  <a:pos x="T2" y="T3"/>
                </a:cxn>
                <a:cxn ang="0">
                  <a:pos x="T4" y="T5"/>
                </a:cxn>
                <a:cxn ang="0">
                  <a:pos x="T6" y="T7"/>
                </a:cxn>
                <a:cxn ang="0">
                  <a:pos x="T8" y="T9"/>
                </a:cxn>
              </a:cxnLst>
              <a:rect l="0" t="0" r="r" b="b"/>
              <a:pathLst>
                <a:path w="4" h="5">
                  <a:moveTo>
                    <a:pt x="0" y="5"/>
                  </a:moveTo>
                  <a:cubicBezTo>
                    <a:pt x="0" y="5"/>
                    <a:pt x="0" y="5"/>
                    <a:pt x="0" y="5"/>
                  </a:cubicBezTo>
                  <a:cubicBezTo>
                    <a:pt x="2" y="5"/>
                    <a:pt x="4" y="4"/>
                    <a:pt x="4" y="4"/>
                  </a:cubicBezTo>
                  <a:cubicBezTo>
                    <a:pt x="4" y="0"/>
                    <a:pt x="4" y="0"/>
                    <a:pt x="4" y="0"/>
                  </a:cubicBezTo>
                  <a:lnTo>
                    <a:pt x="0"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45" name="iṣ1îďê"/>
            <p:cNvSpPr/>
            <p:nvPr/>
          </p:nvSpPr>
          <p:spPr bwMode="auto">
            <a:xfrm>
              <a:off x="3170238" y="5294313"/>
              <a:ext cx="449262" cy="254000"/>
            </a:xfrm>
            <a:custGeom>
              <a:avLst/>
              <a:gdLst>
                <a:gd name="T0" fmla="*/ 117 w 118"/>
                <a:gd name="T1" fmla="*/ 9 h 65"/>
                <a:gd name="T2" fmla="*/ 101 w 118"/>
                <a:gd name="T3" fmla="*/ 0 h 65"/>
                <a:gd name="T4" fmla="*/ 85 w 118"/>
                <a:gd name="T5" fmla="*/ 10 h 65"/>
                <a:gd name="T6" fmla="*/ 85 w 118"/>
                <a:gd name="T7" fmla="*/ 13 h 65"/>
                <a:gd name="T8" fmla="*/ 63 w 118"/>
                <a:gd name="T9" fmla="*/ 21 h 65"/>
                <a:gd name="T10" fmla="*/ 62 w 118"/>
                <a:gd name="T11" fmla="*/ 20 h 65"/>
                <a:gd name="T12" fmla="*/ 36 w 118"/>
                <a:gd name="T13" fmla="*/ 7 h 65"/>
                <a:gd name="T14" fmla="*/ 36 w 118"/>
                <a:gd name="T15" fmla="*/ 7 h 65"/>
                <a:gd name="T16" fmla="*/ 30 w 118"/>
                <a:gd name="T17" fmla="*/ 5 h 65"/>
                <a:gd name="T18" fmla="*/ 25 w 118"/>
                <a:gd name="T19" fmla="*/ 7 h 65"/>
                <a:gd name="T20" fmla="*/ 25 w 118"/>
                <a:gd name="T21" fmla="*/ 7 h 65"/>
                <a:gd name="T22" fmla="*/ 7 w 118"/>
                <a:gd name="T23" fmla="*/ 17 h 65"/>
                <a:gd name="T24" fmla="*/ 3 w 118"/>
                <a:gd name="T25" fmla="*/ 29 h 65"/>
                <a:gd name="T26" fmla="*/ 2 w 118"/>
                <a:gd name="T27" fmla="*/ 39 h 65"/>
                <a:gd name="T28" fmla="*/ 3 w 118"/>
                <a:gd name="T29" fmla="*/ 40 h 65"/>
                <a:gd name="T30" fmla="*/ 8 w 118"/>
                <a:gd name="T31" fmla="*/ 38 h 65"/>
                <a:gd name="T32" fmla="*/ 21 w 118"/>
                <a:gd name="T33" fmla="*/ 20 h 65"/>
                <a:gd name="T34" fmla="*/ 22 w 118"/>
                <a:gd name="T35" fmla="*/ 18 h 65"/>
                <a:gd name="T36" fmla="*/ 24 w 118"/>
                <a:gd name="T37" fmla="*/ 19 h 65"/>
                <a:gd name="T38" fmla="*/ 28 w 118"/>
                <a:gd name="T39" fmla="*/ 21 h 65"/>
                <a:gd name="T40" fmla="*/ 34 w 118"/>
                <a:gd name="T41" fmla="*/ 24 h 65"/>
                <a:gd name="T42" fmla="*/ 34 w 118"/>
                <a:gd name="T43" fmla="*/ 24 h 65"/>
                <a:gd name="T44" fmla="*/ 46 w 118"/>
                <a:gd name="T45" fmla="*/ 34 h 65"/>
                <a:gd name="T46" fmla="*/ 58 w 118"/>
                <a:gd name="T47" fmla="*/ 46 h 65"/>
                <a:gd name="T48" fmla="*/ 58 w 118"/>
                <a:gd name="T49" fmla="*/ 46 h 65"/>
                <a:gd name="T50" fmla="*/ 58 w 118"/>
                <a:gd name="T51" fmla="*/ 46 h 65"/>
                <a:gd name="T52" fmla="*/ 59 w 118"/>
                <a:gd name="T53" fmla="*/ 65 h 65"/>
                <a:gd name="T54" fmla="*/ 86 w 118"/>
                <a:gd name="T55" fmla="*/ 52 h 65"/>
                <a:gd name="T56" fmla="*/ 102 w 118"/>
                <a:gd name="T57" fmla="*/ 58 h 65"/>
                <a:gd name="T58" fmla="*/ 118 w 118"/>
                <a:gd name="T59" fmla="*/ 49 h 65"/>
                <a:gd name="T60" fmla="*/ 117 w 118"/>
                <a:gd name="T61" fmla="*/ 9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8" h="65">
                  <a:moveTo>
                    <a:pt x="117" y="9"/>
                  </a:moveTo>
                  <a:cubicBezTo>
                    <a:pt x="117" y="4"/>
                    <a:pt x="110" y="0"/>
                    <a:pt x="101" y="0"/>
                  </a:cubicBezTo>
                  <a:cubicBezTo>
                    <a:pt x="92" y="0"/>
                    <a:pt x="85" y="5"/>
                    <a:pt x="85" y="10"/>
                  </a:cubicBezTo>
                  <a:cubicBezTo>
                    <a:pt x="85" y="13"/>
                    <a:pt x="85" y="13"/>
                    <a:pt x="85" y="13"/>
                  </a:cubicBezTo>
                  <a:cubicBezTo>
                    <a:pt x="63" y="21"/>
                    <a:pt x="63" y="21"/>
                    <a:pt x="63" y="21"/>
                  </a:cubicBezTo>
                  <a:cubicBezTo>
                    <a:pt x="62" y="20"/>
                    <a:pt x="62" y="20"/>
                    <a:pt x="62" y="20"/>
                  </a:cubicBezTo>
                  <a:cubicBezTo>
                    <a:pt x="60" y="18"/>
                    <a:pt x="45" y="11"/>
                    <a:pt x="36" y="7"/>
                  </a:cubicBezTo>
                  <a:cubicBezTo>
                    <a:pt x="36" y="7"/>
                    <a:pt x="36" y="7"/>
                    <a:pt x="36" y="7"/>
                  </a:cubicBezTo>
                  <a:cubicBezTo>
                    <a:pt x="34" y="6"/>
                    <a:pt x="32" y="5"/>
                    <a:pt x="30" y="5"/>
                  </a:cubicBezTo>
                  <a:cubicBezTo>
                    <a:pt x="27" y="5"/>
                    <a:pt x="25" y="7"/>
                    <a:pt x="25" y="7"/>
                  </a:cubicBezTo>
                  <a:cubicBezTo>
                    <a:pt x="25" y="7"/>
                    <a:pt x="25" y="7"/>
                    <a:pt x="25" y="7"/>
                  </a:cubicBezTo>
                  <a:cubicBezTo>
                    <a:pt x="7" y="17"/>
                    <a:pt x="7" y="17"/>
                    <a:pt x="7" y="17"/>
                  </a:cubicBezTo>
                  <a:cubicBezTo>
                    <a:pt x="3" y="29"/>
                    <a:pt x="3" y="29"/>
                    <a:pt x="3" y="29"/>
                  </a:cubicBezTo>
                  <a:cubicBezTo>
                    <a:pt x="0" y="37"/>
                    <a:pt x="1" y="39"/>
                    <a:pt x="2" y="39"/>
                  </a:cubicBezTo>
                  <a:cubicBezTo>
                    <a:pt x="2" y="39"/>
                    <a:pt x="2" y="40"/>
                    <a:pt x="3" y="40"/>
                  </a:cubicBezTo>
                  <a:cubicBezTo>
                    <a:pt x="5" y="40"/>
                    <a:pt x="7" y="39"/>
                    <a:pt x="8" y="38"/>
                  </a:cubicBezTo>
                  <a:cubicBezTo>
                    <a:pt x="16" y="33"/>
                    <a:pt x="21" y="20"/>
                    <a:pt x="21" y="20"/>
                  </a:cubicBezTo>
                  <a:cubicBezTo>
                    <a:pt x="22" y="18"/>
                    <a:pt x="22" y="18"/>
                    <a:pt x="22" y="18"/>
                  </a:cubicBezTo>
                  <a:cubicBezTo>
                    <a:pt x="24" y="19"/>
                    <a:pt x="24" y="19"/>
                    <a:pt x="24" y="19"/>
                  </a:cubicBezTo>
                  <a:cubicBezTo>
                    <a:pt x="25" y="20"/>
                    <a:pt x="26" y="20"/>
                    <a:pt x="28" y="21"/>
                  </a:cubicBezTo>
                  <a:cubicBezTo>
                    <a:pt x="30" y="22"/>
                    <a:pt x="33" y="23"/>
                    <a:pt x="34" y="24"/>
                  </a:cubicBezTo>
                  <a:cubicBezTo>
                    <a:pt x="34" y="24"/>
                    <a:pt x="34" y="24"/>
                    <a:pt x="34" y="24"/>
                  </a:cubicBezTo>
                  <a:cubicBezTo>
                    <a:pt x="38" y="28"/>
                    <a:pt x="42" y="31"/>
                    <a:pt x="46" y="34"/>
                  </a:cubicBezTo>
                  <a:cubicBezTo>
                    <a:pt x="51" y="38"/>
                    <a:pt x="56" y="41"/>
                    <a:pt x="58" y="46"/>
                  </a:cubicBezTo>
                  <a:cubicBezTo>
                    <a:pt x="58" y="46"/>
                    <a:pt x="58" y="46"/>
                    <a:pt x="58" y="46"/>
                  </a:cubicBezTo>
                  <a:cubicBezTo>
                    <a:pt x="58" y="46"/>
                    <a:pt x="58" y="46"/>
                    <a:pt x="58" y="46"/>
                  </a:cubicBezTo>
                  <a:cubicBezTo>
                    <a:pt x="59" y="54"/>
                    <a:pt x="59" y="61"/>
                    <a:pt x="59" y="65"/>
                  </a:cubicBezTo>
                  <a:cubicBezTo>
                    <a:pt x="86" y="52"/>
                    <a:pt x="86" y="52"/>
                    <a:pt x="86" y="52"/>
                  </a:cubicBezTo>
                  <a:cubicBezTo>
                    <a:pt x="88" y="56"/>
                    <a:pt x="94" y="58"/>
                    <a:pt x="102" y="58"/>
                  </a:cubicBezTo>
                  <a:cubicBezTo>
                    <a:pt x="111" y="58"/>
                    <a:pt x="118" y="54"/>
                    <a:pt x="118" y="49"/>
                  </a:cubicBezTo>
                  <a:lnTo>
                    <a:pt x="117" y="9"/>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46" name="íSḻîdé"/>
            <p:cNvSpPr/>
            <p:nvPr/>
          </p:nvSpPr>
          <p:spPr bwMode="auto">
            <a:xfrm>
              <a:off x="2865438" y="5287963"/>
              <a:ext cx="517525" cy="327025"/>
            </a:xfrm>
            <a:custGeom>
              <a:avLst/>
              <a:gdLst>
                <a:gd name="T0" fmla="*/ 123 w 136"/>
                <a:gd name="T1" fmla="*/ 38 h 84"/>
                <a:gd name="T2" fmla="*/ 112 w 136"/>
                <a:gd name="T3" fmla="*/ 29 h 84"/>
                <a:gd name="T4" fmla="*/ 107 w 136"/>
                <a:gd name="T5" fmla="*/ 26 h 84"/>
                <a:gd name="T6" fmla="*/ 104 w 136"/>
                <a:gd name="T7" fmla="*/ 25 h 84"/>
                <a:gd name="T8" fmla="*/ 90 w 136"/>
                <a:gd name="T9" fmla="*/ 43 h 84"/>
                <a:gd name="T10" fmla="*/ 90 w 136"/>
                <a:gd name="T11" fmla="*/ 43 h 84"/>
                <a:gd name="T12" fmla="*/ 83 w 136"/>
                <a:gd name="T13" fmla="*/ 45 h 84"/>
                <a:gd name="T14" fmla="*/ 79 w 136"/>
                <a:gd name="T15" fmla="*/ 43 h 84"/>
                <a:gd name="T16" fmla="*/ 80 w 136"/>
                <a:gd name="T17" fmla="*/ 30 h 84"/>
                <a:gd name="T18" fmla="*/ 84 w 136"/>
                <a:gd name="T19" fmla="*/ 17 h 84"/>
                <a:gd name="T20" fmla="*/ 95 w 136"/>
                <a:gd name="T21" fmla="*/ 10 h 84"/>
                <a:gd name="T22" fmla="*/ 87 w 136"/>
                <a:gd name="T23" fmla="*/ 8 h 84"/>
                <a:gd name="T24" fmla="*/ 57 w 136"/>
                <a:gd name="T25" fmla="*/ 19 h 84"/>
                <a:gd name="T26" fmla="*/ 57 w 136"/>
                <a:gd name="T27" fmla="*/ 20 h 84"/>
                <a:gd name="T28" fmla="*/ 32 w 136"/>
                <a:gd name="T29" fmla="*/ 9 h 84"/>
                <a:gd name="T30" fmla="*/ 16 w 136"/>
                <a:gd name="T31" fmla="*/ 0 h 84"/>
                <a:gd name="T32" fmla="*/ 0 w 136"/>
                <a:gd name="T33" fmla="*/ 10 h 84"/>
                <a:gd name="T34" fmla="*/ 0 w 136"/>
                <a:gd name="T35" fmla="*/ 49 h 84"/>
                <a:gd name="T36" fmla="*/ 17 w 136"/>
                <a:gd name="T37" fmla="*/ 58 h 84"/>
                <a:gd name="T38" fmla="*/ 33 w 136"/>
                <a:gd name="T39" fmla="*/ 51 h 84"/>
                <a:gd name="T40" fmla="*/ 57 w 136"/>
                <a:gd name="T41" fmla="*/ 62 h 84"/>
                <a:gd name="T42" fmla="*/ 57 w 136"/>
                <a:gd name="T43" fmla="*/ 63 h 84"/>
                <a:gd name="T44" fmla="*/ 58 w 136"/>
                <a:gd name="T45" fmla="*/ 66 h 84"/>
                <a:gd name="T46" fmla="*/ 63 w 136"/>
                <a:gd name="T47" fmla="*/ 60 h 84"/>
                <a:gd name="T48" fmla="*/ 66 w 136"/>
                <a:gd name="T49" fmla="*/ 58 h 84"/>
                <a:gd name="T50" fmla="*/ 71 w 136"/>
                <a:gd name="T51" fmla="*/ 60 h 84"/>
                <a:gd name="T52" fmla="*/ 73 w 136"/>
                <a:gd name="T53" fmla="*/ 62 h 84"/>
                <a:gd name="T54" fmla="*/ 79 w 136"/>
                <a:gd name="T55" fmla="*/ 55 h 84"/>
                <a:gd name="T56" fmla="*/ 86 w 136"/>
                <a:gd name="T57" fmla="*/ 52 h 84"/>
                <a:gd name="T58" fmla="*/ 91 w 136"/>
                <a:gd name="T59" fmla="*/ 54 h 84"/>
                <a:gd name="T60" fmla="*/ 93 w 136"/>
                <a:gd name="T61" fmla="*/ 57 h 84"/>
                <a:gd name="T62" fmla="*/ 94 w 136"/>
                <a:gd name="T63" fmla="*/ 57 h 84"/>
                <a:gd name="T64" fmla="*/ 101 w 136"/>
                <a:gd name="T65" fmla="*/ 53 h 84"/>
                <a:gd name="T66" fmla="*/ 106 w 136"/>
                <a:gd name="T67" fmla="*/ 55 h 84"/>
                <a:gd name="T68" fmla="*/ 108 w 136"/>
                <a:gd name="T69" fmla="*/ 60 h 84"/>
                <a:gd name="T70" fmla="*/ 108 w 136"/>
                <a:gd name="T71" fmla="*/ 63 h 84"/>
                <a:gd name="T72" fmla="*/ 113 w 136"/>
                <a:gd name="T73" fmla="*/ 65 h 84"/>
                <a:gd name="T74" fmla="*/ 114 w 136"/>
                <a:gd name="T75" fmla="*/ 76 h 84"/>
                <a:gd name="T76" fmla="*/ 113 w 136"/>
                <a:gd name="T77" fmla="*/ 78 h 84"/>
                <a:gd name="T78" fmla="*/ 113 w 136"/>
                <a:gd name="T79" fmla="*/ 84 h 84"/>
                <a:gd name="T80" fmla="*/ 114 w 136"/>
                <a:gd name="T81" fmla="*/ 84 h 84"/>
                <a:gd name="T82" fmla="*/ 119 w 136"/>
                <a:gd name="T83" fmla="*/ 80 h 84"/>
                <a:gd name="T84" fmla="*/ 119 w 136"/>
                <a:gd name="T85" fmla="*/ 64 h 84"/>
                <a:gd name="T86" fmla="*/ 118 w 136"/>
                <a:gd name="T87" fmla="*/ 62 h 84"/>
                <a:gd name="T88" fmla="*/ 106 w 136"/>
                <a:gd name="T89" fmla="*/ 50 h 84"/>
                <a:gd name="T90" fmla="*/ 108 w 136"/>
                <a:gd name="T91" fmla="*/ 48 h 84"/>
                <a:gd name="T92" fmla="*/ 121 w 136"/>
                <a:gd name="T93" fmla="*/ 61 h 84"/>
                <a:gd name="T94" fmla="*/ 122 w 136"/>
                <a:gd name="T95" fmla="*/ 63 h 84"/>
                <a:gd name="T96" fmla="*/ 122 w 136"/>
                <a:gd name="T97" fmla="*/ 79 h 84"/>
                <a:gd name="T98" fmla="*/ 123 w 136"/>
                <a:gd name="T99" fmla="*/ 79 h 84"/>
                <a:gd name="T100" fmla="*/ 128 w 136"/>
                <a:gd name="T101" fmla="*/ 76 h 84"/>
                <a:gd name="T102" fmla="*/ 128 w 136"/>
                <a:gd name="T103" fmla="*/ 66 h 84"/>
                <a:gd name="T104" fmla="*/ 127 w 136"/>
                <a:gd name="T105" fmla="*/ 53 h 84"/>
                <a:gd name="T106" fmla="*/ 111 w 136"/>
                <a:gd name="T107" fmla="*/ 38 h 84"/>
                <a:gd name="T108" fmla="*/ 113 w 136"/>
                <a:gd name="T109" fmla="*/ 36 h 84"/>
                <a:gd name="T110" fmla="*/ 129 w 136"/>
                <a:gd name="T111" fmla="*/ 52 h 84"/>
                <a:gd name="T112" fmla="*/ 131 w 136"/>
                <a:gd name="T113" fmla="*/ 66 h 84"/>
                <a:gd name="T114" fmla="*/ 131 w 136"/>
                <a:gd name="T115" fmla="*/ 75 h 84"/>
                <a:gd name="T116" fmla="*/ 131 w 136"/>
                <a:gd name="T117" fmla="*/ 75 h 84"/>
                <a:gd name="T118" fmla="*/ 135 w 136"/>
                <a:gd name="T119" fmla="*/ 74 h 84"/>
                <a:gd name="T120" fmla="*/ 135 w 136"/>
                <a:gd name="T121" fmla="*/ 73 h 84"/>
                <a:gd name="T122" fmla="*/ 134 w 136"/>
                <a:gd name="T123" fmla="*/ 49 h 84"/>
                <a:gd name="T124" fmla="*/ 123 w 136"/>
                <a:gd name="T125" fmla="*/ 38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36" h="84">
                  <a:moveTo>
                    <a:pt x="123" y="38"/>
                  </a:moveTo>
                  <a:cubicBezTo>
                    <a:pt x="120" y="35"/>
                    <a:pt x="115" y="32"/>
                    <a:pt x="112" y="29"/>
                  </a:cubicBezTo>
                  <a:cubicBezTo>
                    <a:pt x="111" y="28"/>
                    <a:pt x="109" y="27"/>
                    <a:pt x="107" y="26"/>
                  </a:cubicBezTo>
                  <a:cubicBezTo>
                    <a:pt x="106" y="26"/>
                    <a:pt x="105" y="26"/>
                    <a:pt x="104" y="25"/>
                  </a:cubicBezTo>
                  <a:cubicBezTo>
                    <a:pt x="102" y="29"/>
                    <a:pt x="97" y="39"/>
                    <a:pt x="90" y="43"/>
                  </a:cubicBezTo>
                  <a:cubicBezTo>
                    <a:pt x="90" y="43"/>
                    <a:pt x="90" y="43"/>
                    <a:pt x="90" y="43"/>
                  </a:cubicBezTo>
                  <a:cubicBezTo>
                    <a:pt x="89" y="43"/>
                    <a:pt x="86" y="45"/>
                    <a:pt x="83" y="45"/>
                  </a:cubicBezTo>
                  <a:cubicBezTo>
                    <a:pt x="81" y="45"/>
                    <a:pt x="79" y="44"/>
                    <a:pt x="79" y="43"/>
                  </a:cubicBezTo>
                  <a:cubicBezTo>
                    <a:pt x="77" y="41"/>
                    <a:pt x="77" y="37"/>
                    <a:pt x="80" y="30"/>
                  </a:cubicBezTo>
                  <a:cubicBezTo>
                    <a:pt x="84" y="17"/>
                    <a:pt x="84" y="17"/>
                    <a:pt x="84" y="17"/>
                  </a:cubicBezTo>
                  <a:cubicBezTo>
                    <a:pt x="95" y="10"/>
                    <a:pt x="95" y="10"/>
                    <a:pt x="95" y="10"/>
                  </a:cubicBezTo>
                  <a:cubicBezTo>
                    <a:pt x="93" y="9"/>
                    <a:pt x="90" y="8"/>
                    <a:pt x="87" y="8"/>
                  </a:cubicBezTo>
                  <a:cubicBezTo>
                    <a:pt x="74" y="9"/>
                    <a:pt x="57" y="19"/>
                    <a:pt x="57" y="19"/>
                  </a:cubicBezTo>
                  <a:cubicBezTo>
                    <a:pt x="57" y="20"/>
                    <a:pt x="57" y="20"/>
                    <a:pt x="57" y="20"/>
                  </a:cubicBezTo>
                  <a:cubicBezTo>
                    <a:pt x="32" y="9"/>
                    <a:pt x="32" y="9"/>
                    <a:pt x="32" y="9"/>
                  </a:cubicBezTo>
                  <a:cubicBezTo>
                    <a:pt x="32" y="4"/>
                    <a:pt x="25" y="0"/>
                    <a:pt x="16" y="0"/>
                  </a:cubicBezTo>
                  <a:cubicBezTo>
                    <a:pt x="7" y="1"/>
                    <a:pt x="0" y="5"/>
                    <a:pt x="0" y="10"/>
                  </a:cubicBezTo>
                  <a:cubicBezTo>
                    <a:pt x="0" y="49"/>
                    <a:pt x="0" y="49"/>
                    <a:pt x="0" y="49"/>
                  </a:cubicBezTo>
                  <a:cubicBezTo>
                    <a:pt x="0" y="55"/>
                    <a:pt x="8" y="59"/>
                    <a:pt x="17" y="58"/>
                  </a:cubicBezTo>
                  <a:cubicBezTo>
                    <a:pt x="25" y="58"/>
                    <a:pt x="31" y="55"/>
                    <a:pt x="33" y="51"/>
                  </a:cubicBezTo>
                  <a:cubicBezTo>
                    <a:pt x="57" y="62"/>
                    <a:pt x="57" y="62"/>
                    <a:pt x="57" y="62"/>
                  </a:cubicBezTo>
                  <a:cubicBezTo>
                    <a:pt x="57" y="63"/>
                    <a:pt x="57" y="63"/>
                    <a:pt x="57" y="63"/>
                  </a:cubicBezTo>
                  <a:cubicBezTo>
                    <a:pt x="57" y="64"/>
                    <a:pt x="57" y="65"/>
                    <a:pt x="58" y="66"/>
                  </a:cubicBezTo>
                  <a:cubicBezTo>
                    <a:pt x="63" y="60"/>
                    <a:pt x="63" y="60"/>
                    <a:pt x="63" y="60"/>
                  </a:cubicBezTo>
                  <a:cubicBezTo>
                    <a:pt x="63" y="59"/>
                    <a:pt x="65" y="58"/>
                    <a:pt x="66" y="58"/>
                  </a:cubicBezTo>
                  <a:cubicBezTo>
                    <a:pt x="68" y="58"/>
                    <a:pt x="70" y="59"/>
                    <a:pt x="71" y="60"/>
                  </a:cubicBezTo>
                  <a:cubicBezTo>
                    <a:pt x="72" y="61"/>
                    <a:pt x="73" y="62"/>
                    <a:pt x="73" y="62"/>
                  </a:cubicBezTo>
                  <a:cubicBezTo>
                    <a:pt x="79" y="55"/>
                    <a:pt x="79" y="55"/>
                    <a:pt x="79" y="55"/>
                  </a:cubicBezTo>
                  <a:cubicBezTo>
                    <a:pt x="81" y="53"/>
                    <a:pt x="83" y="52"/>
                    <a:pt x="86" y="52"/>
                  </a:cubicBezTo>
                  <a:cubicBezTo>
                    <a:pt x="88" y="52"/>
                    <a:pt x="90" y="53"/>
                    <a:pt x="91" y="54"/>
                  </a:cubicBezTo>
                  <a:cubicBezTo>
                    <a:pt x="92" y="55"/>
                    <a:pt x="93" y="56"/>
                    <a:pt x="93" y="57"/>
                  </a:cubicBezTo>
                  <a:cubicBezTo>
                    <a:pt x="94" y="57"/>
                    <a:pt x="94" y="57"/>
                    <a:pt x="94" y="57"/>
                  </a:cubicBezTo>
                  <a:cubicBezTo>
                    <a:pt x="96" y="54"/>
                    <a:pt x="98" y="53"/>
                    <a:pt x="101" y="53"/>
                  </a:cubicBezTo>
                  <a:cubicBezTo>
                    <a:pt x="103" y="53"/>
                    <a:pt x="104" y="54"/>
                    <a:pt x="106" y="55"/>
                  </a:cubicBezTo>
                  <a:cubicBezTo>
                    <a:pt x="107" y="56"/>
                    <a:pt x="108" y="58"/>
                    <a:pt x="108" y="60"/>
                  </a:cubicBezTo>
                  <a:cubicBezTo>
                    <a:pt x="109" y="61"/>
                    <a:pt x="108" y="62"/>
                    <a:pt x="108" y="63"/>
                  </a:cubicBezTo>
                  <a:cubicBezTo>
                    <a:pt x="110" y="63"/>
                    <a:pt x="111" y="64"/>
                    <a:pt x="113" y="65"/>
                  </a:cubicBezTo>
                  <a:cubicBezTo>
                    <a:pt x="116" y="68"/>
                    <a:pt x="117" y="73"/>
                    <a:pt x="114" y="76"/>
                  </a:cubicBezTo>
                  <a:cubicBezTo>
                    <a:pt x="113" y="78"/>
                    <a:pt x="113" y="78"/>
                    <a:pt x="113" y="78"/>
                  </a:cubicBezTo>
                  <a:cubicBezTo>
                    <a:pt x="113" y="84"/>
                    <a:pt x="113" y="84"/>
                    <a:pt x="113" y="84"/>
                  </a:cubicBezTo>
                  <a:cubicBezTo>
                    <a:pt x="113" y="84"/>
                    <a:pt x="113" y="84"/>
                    <a:pt x="114" y="84"/>
                  </a:cubicBezTo>
                  <a:cubicBezTo>
                    <a:pt x="117" y="84"/>
                    <a:pt x="119" y="81"/>
                    <a:pt x="119" y="80"/>
                  </a:cubicBezTo>
                  <a:cubicBezTo>
                    <a:pt x="119" y="78"/>
                    <a:pt x="120" y="69"/>
                    <a:pt x="119" y="64"/>
                  </a:cubicBezTo>
                  <a:cubicBezTo>
                    <a:pt x="119" y="63"/>
                    <a:pt x="118" y="63"/>
                    <a:pt x="118" y="62"/>
                  </a:cubicBezTo>
                  <a:cubicBezTo>
                    <a:pt x="117" y="59"/>
                    <a:pt x="109" y="53"/>
                    <a:pt x="106" y="50"/>
                  </a:cubicBezTo>
                  <a:cubicBezTo>
                    <a:pt x="108" y="48"/>
                    <a:pt x="108" y="48"/>
                    <a:pt x="108" y="48"/>
                  </a:cubicBezTo>
                  <a:cubicBezTo>
                    <a:pt x="109" y="49"/>
                    <a:pt x="119" y="56"/>
                    <a:pt x="121" y="61"/>
                  </a:cubicBezTo>
                  <a:cubicBezTo>
                    <a:pt x="121" y="62"/>
                    <a:pt x="121" y="62"/>
                    <a:pt x="122" y="63"/>
                  </a:cubicBezTo>
                  <a:cubicBezTo>
                    <a:pt x="123" y="68"/>
                    <a:pt x="122" y="76"/>
                    <a:pt x="122" y="79"/>
                  </a:cubicBezTo>
                  <a:cubicBezTo>
                    <a:pt x="123" y="79"/>
                    <a:pt x="123" y="79"/>
                    <a:pt x="123" y="79"/>
                  </a:cubicBezTo>
                  <a:cubicBezTo>
                    <a:pt x="127" y="79"/>
                    <a:pt x="128" y="77"/>
                    <a:pt x="128" y="76"/>
                  </a:cubicBezTo>
                  <a:cubicBezTo>
                    <a:pt x="128" y="76"/>
                    <a:pt x="128" y="71"/>
                    <a:pt x="128" y="66"/>
                  </a:cubicBezTo>
                  <a:cubicBezTo>
                    <a:pt x="128" y="58"/>
                    <a:pt x="127" y="54"/>
                    <a:pt x="127" y="53"/>
                  </a:cubicBezTo>
                  <a:cubicBezTo>
                    <a:pt x="125" y="49"/>
                    <a:pt x="115" y="41"/>
                    <a:pt x="111" y="38"/>
                  </a:cubicBezTo>
                  <a:cubicBezTo>
                    <a:pt x="113" y="36"/>
                    <a:pt x="113" y="36"/>
                    <a:pt x="113" y="36"/>
                  </a:cubicBezTo>
                  <a:cubicBezTo>
                    <a:pt x="113" y="36"/>
                    <a:pt x="127" y="46"/>
                    <a:pt x="129" y="52"/>
                  </a:cubicBezTo>
                  <a:cubicBezTo>
                    <a:pt x="130" y="54"/>
                    <a:pt x="131" y="59"/>
                    <a:pt x="131" y="66"/>
                  </a:cubicBezTo>
                  <a:cubicBezTo>
                    <a:pt x="131" y="70"/>
                    <a:pt x="131" y="74"/>
                    <a:pt x="131" y="75"/>
                  </a:cubicBezTo>
                  <a:cubicBezTo>
                    <a:pt x="131" y="75"/>
                    <a:pt x="131" y="75"/>
                    <a:pt x="131" y="75"/>
                  </a:cubicBezTo>
                  <a:cubicBezTo>
                    <a:pt x="133" y="75"/>
                    <a:pt x="134" y="75"/>
                    <a:pt x="135" y="74"/>
                  </a:cubicBezTo>
                  <a:cubicBezTo>
                    <a:pt x="135" y="73"/>
                    <a:pt x="135" y="73"/>
                    <a:pt x="135" y="73"/>
                  </a:cubicBezTo>
                  <a:cubicBezTo>
                    <a:pt x="135" y="73"/>
                    <a:pt x="136" y="63"/>
                    <a:pt x="134" y="49"/>
                  </a:cubicBezTo>
                  <a:cubicBezTo>
                    <a:pt x="133" y="45"/>
                    <a:pt x="128" y="42"/>
                    <a:pt x="123" y="38"/>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grpSp>
      <p:sp>
        <p:nvSpPr>
          <p:cNvPr id="23" name="îSḻíḓê"/>
          <p:cNvSpPr/>
          <p:nvPr/>
        </p:nvSpPr>
        <p:spPr bwMode="auto">
          <a:xfrm>
            <a:off x="8247627" y="5081618"/>
            <a:ext cx="424403" cy="441494"/>
          </a:xfrm>
          <a:custGeom>
            <a:avLst/>
            <a:gdLst>
              <a:gd name="T0" fmla="*/ 121 w 123"/>
              <a:gd name="T1" fmla="*/ 42 h 128"/>
              <a:gd name="T2" fmla="*/ 86 w 123"/>
              <a:gd name="T3" fmla="*/ 34 h 128"/>
              <a:gd name="T4" fmla="*/ 86 w 123"/>
              <a:gd name="T5" fmla="*/ 24 h 128"/>
              <a:gd name="T6" fmla="*/ 38 w 123"/>
              <a:gd name="T7" fmla="*/ 24 h 128"/>
              <a:gd name="T8" fmla="*/ 37 w 123"/>
              <a:gd name="T9" fmla="*/ 34 h 128"/>
              <a:gd name="T10" fmla="*/ 3 w 123"/>
              <a:gd name="T11" fmla="*/ 42 h 128"/>
              <a:gd name="T12" fmla="*/ 0 w 123"/>
              <a:gd name="T13" fmla="*/ 56 h 128"/>
              <a:gd name="T14" fmla="*/ 6 w 123"/>
              <a:gd name="T15" fmla="*/ 91 h 128"/>
              <a:gd name="T16" fmla="*/ 15 w 123"/>
              <a:gd name="T17" fmla="*/ 119 h 128"/>
              <a:gd name="T18" fmla="*/ 27 w 123"/>
              <a:gd name="T19" fmla="*/ 119 h 128"/>
              <a:gd name="T20" fmla="*/ 36 w 123"/>
              <a:gd name="T21" fmla="*/ 91 h 128"/>
              <a:gd name="T22" fmla="*/ 42 w 123"/>
              <a:gd name="T23" fmla="*/ 90 h 128"/>
              <a:gd name="T24" fmla="*/ 54 w 123"/>
              <a:gd name="T25" fmla="*/ 128 h 128"/>
              <a:gd name="T26" fmla="*/ 70 w 123"/>
              <a:gd name="T27" fmla="*/ 128 h 128"/>
              <a:gd name="T28" fmla="*/ 82 w 123"/>
              <a:gd name="T29" fmla="*/ 90 h 128"/>
              <a:gd name="T30" fmla="*/ 88 w 123"/>
              <a:gd name="T31" fmla="*/ 91 h 128"/>
              <a:gd name="T32" fmla="*/ 97 w 123"/>
              <a:gd name="T33" fmla="*/ 119 h 128"/>
              <a:gd name="T34" fmla="*/ 109 w 123"/>
              <a:gd name="T35" fmla="*/ 119 h 128"/>
              <a:gd name="T36" fmla="*/ 118 w 123"/>
              <a:gd name="T37" fmla="*/ 91 h 128"/>
              <a:gd name="T38" fmla="*/ 123 w 123"/>
              <a:gd name="T39" fmla="*/ 56 h 128"/>
              <a:gd name="T40" fmla="*/ 18 w 123"/>
              <a:gd name="T41" fmla="*/ 86 h 128"/>
              <a:gd name="T42" fmla="*/ 15 w 123"/>
              <a:gd name="T43" fmla="*/ 113 h 128"/>
              <a:gd name="T44" fmla="*/ 12 w 123"/>
              <a:gd name="T45" fmla="*/ 86 h 128"/>
              <a:gd name="T46" fmla="*/ 6 w 123"/>
              <a:gd name="T47" fmla="*/ 56 h 128"/>
              <a:gd name="T48" fmla="*/ 9 w 123"/>
              <a:gd name="T49" fmla="*/ 42 h 128"/>
              <a:gd name="T50" fmla="*/ 33 w 123"/>
              <a:gd name="T51" fmla="*/ 42 h 128"/>
              <a:gd name="T52" fmla="*/ 34 w 123"/>
              <a:gd name="T53" fmla="*/ 52 h 128"/>
              <a:gd name="T54" fmla="*/ 35 w 123"/>
              <a:gd name="T55" fmla="*/ 83 h 128"/>
              <a:gd name="T56" fmla="*/ 30 w 123"/>
              <a:gd name="T57" fmla="*/ 110 h 128"/>
              <a:gd name="T58" fmla="*/ 24 w 123"/>
              <a:gd name="T59" fmla="*/ 110 h 128"/>
              <a:gd name="T60" fmla="*/ 58 w 123"/>
              <a:gd name="T61" fmla="*/ 83 h 128"/>
              <a:gd name="T62" fmla="*/ 54 w 123"/>
              <a:gd name="T63" fmla="*/ 120 h 128"/>
              <a:gd name="T64" fmla="*/ 50 w 123"/>
              <a:gd name="T65" fmla="*/ 84 h 128"/>
              <a:gd name="T66" fmla="*/ 42 w 123"/>
              <a:gd name="T67" fmla="*/ 56 h 128"/>
              <a:gd name="T68" fmla="*/ 42 w 123"/>
              <a:gd name="T69" fmla="*/ 44 h 128"/>
              <a:gd name="T70" fmla="*/ 46 w 123"/>
              <a:gd name="T71" fmla="*/ 24 h 128"/>
              <a:gd name="T72" fmla="*/ 78 w 123"/>
              <a:gd name="T73" fmla="*/ 24 h 128"/>
              <a:gd name="T74" fmla="*/ 82 w 123"/>
              <a:gd name="T75" fmla="*/ 44 h 128"/>
              <a:gd name="T76" fmla="*/ 82 w 123"/>
              <a:gd name="T77" fmla="*/ 76 h 128"/>
              <a:gd name="T78" fmla="*/ 74 w 123"/>
              <a:gd name="T79" fmla="*/ 116 h 128"/>
              <a:gd name="T80" fmla="*/ 66 w 123"/>
              <a:gd name="T81" fmla="*/ 116 h 128"/>
              <a:gd name="T82" fmla="*/ 58 w 123"/>
              <a:gd name="T83" fmla="*/ 83 h 128"/>
              <a:gd name="T84" fmla="*/ 100 w 123"/>
              <a:gd name="T85" fmla="*/ 110 h 128"/>
              <a:gd name="T86" fmla="*/ 94 w 123"/>
              <a:gd name="T87" fmla="*/ 110 h 128"/>
              <a:gd name="T88" fmla="*/ 88 w 123"/>
              <a:gd name="T89" fmla="*/ 83 h 128"/>
              <a:gd name="T90" fmla="*/ 90 w 123"/>
              <a:gd name="T91" fmla="*/ 52 h 128"/>
              <a:gd name="T92" fmla="*/ 91 w 123"/>
              <a:gd name="T93" fmla="*/ 42 h 128"/>
              <a:gd name="T94" fmla="*/ 115 w 123"/>
              <a:gd name="T95" fmla="*/ 42 h 128"/>
              <a:gd name="T96" fmla="*/ 118 w 123"/>
              <a:gd name="T97" fmla="*/ 56 h 128"/>
              <a:gd name="T98" fmla="*/ 112 w 123"/>
              <a:gd name="T99" fmla="*/ 86 h 128"/>
              <a:gd name="T100" fmla="*/ 109 w 123"/>
              <a:gd name="T101" fmla="*/ 113 h 128"/>
              <a:gd name="T102" fmla="*/ 106 w 123"/>
              <a:gd name="T103" fmla="*/ 86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3" h="128">
                <a:moveTo>
                  <a:pt x="119" y="48"/>
                </a:moveTo>
                <a:cubicBezTo>
                  <a:pt x="120" y="46"/>
                  <a:pt x="121" y="44"/>
                  <a:pt x="121" y="42"/>
                </a:cubicBezTo>
                <a:cubicBezTo>
                  <a:pt x="121" y="32"/>
                  <a:pt x="112" y="24"/>
                  <a:pt x="103" y="24"/>
                </a:cubicBezTo>
                <a:cubicBezTo>
                  <a:pt x="95" y="24"/>
                  <a:pt x="89" y="28"/>
                  <a:pt x="86" y="34"/>
                </a:cubicBezTo>
                <a:cubicBezTo>
                  <a:pt x="86" y="33"/>
                  <a:pt x="85" y="32"/>
                  <a:pt x="84" y="32"/>
                </a:cubicBezTo>
                <a:cubicBezTo>
                  <a:pt x="85" y="29"/>
                  <a:pt x="86" y="26"/>
                  <a:pt x="86" y="24"/>
                </a:cubicBezTo>
                <a:cubicBezTo>
                  <a:pt x="86" y="10"/>
                  <a:pt x="75" y="0"/>
                  <a:pt x="62" y="0"/>
                </a:cubicBezTo>
                <a:cubicBezTo>
                  <a:pt x="49" y="0"/>
                  <a:pt x="38" y="10"/>
                  <a:pt x="38" y="24"/>
                </a:cubicBezTo>
                <a:cubicBezTo>
                  <a:pt x="38" y="26"/>
                  <a:pt x="38" y="29"/>
                  <a:pt x="39" y="32"/>
                </a:cubicBezTo>
                <a:cubicBezTo>
                  <a:pt x="38" y="32"/>
                  <a:pt x="38" y="33"/>
                  <a:pt x="37" y="34"/>
                </a:cubicBezTo>
                <a:cubicBezTo>
                  <a:pt x="34" y="28"/>
                  <a:pt x="28" y="24"/>
                  <a:pt x="21" y="24"/>
                </a:cubicBezTo>
                <a:cubicBezTo>
                  <a:pt x="11" y="24"/>
                  <a:pt x="3" y="32"/>
                  <a:pt x="3" y="42"/>
                </a:cubicBezTo>
                <a:cubicBezTo>
                  <a:pt x="3" y="44"/>
                  <a:pt x="3" y="46"/>
                  <a:pt x="4" y="48"/>
                </a:cubicBezTo>
                <a:cubicBezTo>
                  <a:pt x="2" y="50"/>
                  <a:pt x="0" y="53"/>
                  <a:pt x="0" y="56"/>
                </a:cubicBezTo>
                <a:cubicBezTo>
                  <a:pt x="0" y="80"/>
                  <a:pt x="0" y="80"/>
                  <a:pt x="0" y="80"/>
                </a:cubicBezTo>
                <a:cubicBezTo>
                  <a:pt x="0" y="85"/>
                  <a:pt x="2" y="89"/>
                  <a:pt x="6" y="91"/>
                </a:cubicBezTo>
                <a:cubicBezTo>
                  <a:pt x="6" y="110"/>
                  <a:pt x="6" y="110"/>
                  <a:pt x="6" y="110"/>
                </a:cubicBezTo>
                <a:cubicBezTo>
                  <a:pt x="6" y="115"/>
                  <a:pt x="10" y="119"/>
                  <a:pt x="15" y="119"/>
                </a:cubicBezTo>
                <a:cubicBezTo>
                  <a:pt x="17" y="119"/>
                  <a:pt x="19" y="118"/>
                  <a:pt x="21" y="117"/>
                </a:cubicBezTo>
                <a:cubicBezTo>
                  <a:pt x="22" y="118"/>
                  <a:pt x="25" y="119"/>
                  <a:pt x="27" y="119"/>
                </a:cubicBezTo>
                <a:cubicBezTo>
                  <a:pt x="32" y="119"/>
                  <a:pt x="36" y="115"/>
                  <a:pt x="36" y="110"/>
                </a:cubicBezTo>
                <a:cubicBezTo>
                  <a:pt x="36" y="91"/>
                  <a:pt x="36" y="91"/>
                  <a:pt x="36" y="91"/>
                </a:cubicBezTo>
                <a:cubicBezTo>
                  <a:pt x="37" y="90"/>
                  <a:pt x="38" y="89"/>
                  <a:pt x="39" y="88"/>
                </a:cubicBezTo>
                <a:cubicBezTo>
                  <a:pt x="40" y="88"/>
                  <a:pt x="41" y="89"/>
                  <a:pt x="42" y="90"/>
                </a:cubicBezTo>
                <a:cubicBezTo>
                  <a:pt x="42" y="116"/>
                  <a:pt x="42" y="116"/>
                  <a:pt x="42" y="116"/>
                </a:cubicBezTo>
                <a:cubicBezTo>
                  <a:pt x="42" y="122"/>
                  <a:pt x="47" y="128"/>
                  <a:pt x="54" y="128"/>
                </a:cubicBezTo>
                <a:cubicBezTo>
                  <a:pt x="57" y="128"/>
                  <a:pt x="60" y="127"/>
                  <a:pt x="62" y="125"/>
                </a:cubicBezTo>
                <a:cubicBezTo>
                  <a:pt x="64" y="127"/>
                  <a:pt x="67" y="128"/>
                  <a:pt x="70" y="128"/>
                </a:cubicBezTo>
                <a:cubicBezTo>
                  <a:pt x="76" y="128"/>
                  <a:pt x="82" y="122"/>
                  <a:pt x="82" y="116"/>
                </a:cubicBezTo>
                <a:cubicBezTo>
                  <a:pt x="82" y="90"/>
                  <a:pt x="82" y="90"/>
                  <a:pt x="82" y="90"/>
                </a:cubicBezTo>
                <a:cubicBezTo>
                  <a:pt x="83" y="89"/>
                  <a:pt x="84" y="88"/>
                  <a:pt x="84" y="88"/>
                </a:cubicBezTo>
                <a:cubicBezTo>
                  <a:pt x="85" y="89"/>
                  <a:pt x="86" y="90"/>
                  <a:pt x="88" y="91"/>
                </a:cubicBezTo>
                <a:cubicBezTo>
                  <a:pt x="88" y="110"/>
                  <a:pt x="88" y="110"/>
                  <a:pt x="88" y="110"/>
                </a:cubicBezTo>
                <a:cubicBezTo>
                  <a:pt x="88" y="115"/>
                  <a:pt x="92" y="119"/>
                  <a:pt x="97" y="119"/>
                </a:cubicBezTo>
                <a:cubicBezTo>
                  <a:pt x="99" y="119"/>
                  <a:pt x="101" y="118"/>
                  <a:pt x="103" y="117"/>
                </a:cubicBezTo>
                <a:cubicBezTo>
                  <a:pt x="104" y="118"/>
                  <a:pt x="106" y="119"/>
                  <a:pt x="109" y="119"/>
                </a:cubicBezTo>
                <a:cubicBezTo>
                  <a:pt x="114" y="119"/>
                  <a:pt x="118" y="115"/>
                  <a:pt x="118" y="110"/>
                </a:cubicBezTo>
                <a:cubicBezTo>
                  <a:pt x="118" y="91"/>
                  <a:pt x="118" y="91"/>
                  <a:pt x="118" y="91"/>
                </a:cubicBezTo>
                <a:cubicBezTo>
                  <a:pt x="121" y="89"/>
                  <a:pt x="123" y="85"/>
                  <a:pt x="123" y="80"/>
                </a:cubicBezTo>
                <a:cubicBezTo>
                  <a:pt x="123" y="56"/>
                  <a:pt x="123" y="56"/>
                  <a:pt x="123" y="56"/>
                </a:cubicBezTo>
                <a:cubicBezTo>
                  <a:pt x="123" y="53"/>
                  <a:pt x="122" y="50"/>
                  <a:pt x="119" y="48"/>
                </a:cubicBezTo>
                <a:close/>
                <a:moveTo>
                  <a:pt x="18" y="86"/>
                </a:moveTo>
                <a:cubicBezTo>
                  <a:pt x="18" y="110"/>
                  <a:pt x="18" y="110"/>
                  <a:pt x="18" y="110"/>
                </a:cubicBezTo>
                <a:cubicBezTo>
                  <a:pt x="18" y="112"/>
                  <a:pt x="17" y="113"/>
                  <a:pt x="15" y="113"/>
                </a:cubicBezTo>
                <a:cubicBezTo>
                  <a:pt x="13" y="113"/>
                  <a:pt x="12" y="112"/>
                  <a:pt x="12" y="110"/>
                </a:cubicBezTo>
                <a:cubicBezTo>
                  <a:pt x="12" y="86"/>
                  <a:pt x="12" y="86"/>
                  <a:pt x="12" y="86"/>
                </a:cubicBezTo>
                <a:cubicBezTo>
                  <a:pt x="9" y="86"/>
                  <a:pt x="6" y="84"/>
                  <a:pt x="6" y="80"/>
                </a:cubicBezTo>
                <a:cubicBezTo>
                  <a:pt x="6" y="56"/>
                  <a:pt x="6" y="56"/>
                  <a:pt x="6" y="56"/>
                </a:cubicBezTo>
                <a:cubicBezTo>
                  <a:pt x="6" y="53"/>
                  <a:pt x="9" y="51"/>
                  <a:pt x="12" y="51"/>
                </a:cubicBezTo>
                <a:cubicBezTo>
                  <a:pt x="12" y="51"/>
                  <a:pt x="9" y="48"/>
                  <a:pt x="9" y="42"/>
                </a:cubicBezTo>
                <a:cubicBezTo>
                  <a:pt x="9" y="35"/>
                  <a:pt x="14" y="30"/>
                  <a:pt x="21" y="30"/>
                </a:cubicBezTo>
                <a:cubicBezTo>
                  <a:pt x="27" y="30"/>
                  <a:pt x="33" y="35"/>
                  <a:pt x="33" y="42"/>
                </a:cubicBezTo>
                <a:cubicBezTo>
                  <a:pt x="33" y="48"/>
                  <a:pt x="30" y="51"/>
                  <a:pt x="30" y="51"/>
                </a:cubicBezTo>
                <a:cubicBezTo>
                  <a:pt x="31" y="51"/>
                  <a:pt x="33" y="51"/>
                  <a:pt x="34" y="52"/>
                </a:cubicBezTo>
                <a:cubicBezTo>
                  <a:pt x="34" y="76"/>
                  <a:pt x="34" y="76"/>
                  <a:pt x="34" y="76"/>
                </a:cubicBezTo>
                <a:cubicBezTo>
                  <a:pt x="34" y="78"/>
                  <a:pt x="34" y="80"/>
                  <a:pt x="35" y="83"/>
                </a:cubicBezTo>
                <a:cubicBezTo>
                  <a:pt x="34" y="85"/>
                  <a:pt x="32" y="86"/>
                  <a:pt x="30" y="86"/>
                </a:cubicBezTo>
                <a:cubicBezTo>
                  <a:pt x="30" y="110"/>
                  <a:pt x="30" y="110"/>
                  <a:pt x="30" y="110"/>
                </a:cubicBezTo>
                <a:cubicBezTo>
                  <a:pt x="30" y="112"/>
                  <a:pt x="28" y="113"/>
                  <a:pt x="27" y="113"/>
                </a:cubicBezTo>
                <a:cubicBezTo>
                  <a:pt x="25" y="113"/>
                  <a:pt x="24" y="112"/>
                  <a:pt x="24" y="110"/>
                </a:cubicBezTo>
                <a:cubicBezTo>
                  <a:pt x="24" y="86"/>
                  <a:pt x="24" y="86"/>
                  <a:pt x="24" y="86"/>
                </a:cubicBezTo>
                <a:moveTo>
                  <a:pt x="58" y="83"/>
                </a:moveTo>
                <a:cubicBezTo>
                  <a:pt x="58" y="116"/>
                  <a:pt x="58" y="116"/>
                  <a:pt x="58" y="116"/>
                </a:cubicBezTo>
                <a:cubicBezTo>
                  <a:pt x="58" y="118"/>
                  <a:pt x="56" y="120"/>
                  <a:pt x="54" y="120"/>
                </a:cubicBezTo>
                <a:cubicBezTo>
                  <a:pt x="52" y="120"/>
                  <a:pt x="50" y="118"/>
                  <a:pt x="50" y="116"/>
                </a:cubicBezTo>
                <a:cubicBezTo>
                  <a:pt x="50" y="84"/>
                  <a:pt x="50" y="84"/>
                  <a:pt x="50" y="84"/>
                </a:cubicBezTo>
                <a:cubicBezTo>
                  <a:pt x="45" y="84"/>
                  <a:pt x="42" y="80"/>
                  <a:pt x="42" y="76"/>
                </a:cubicBezTo>
                <a:cubicBezTo>
                  <a:pt x="42" y="56"/>
                  <a:pt x="42" y="56"/>
                  <a:pt x="42" y="56"/>
                </a:cubicBezTo>
                <a:cubicBezTo>
                  <a:pt x="42" y="56"/>
                  <a:pt x="42" y="56"/>
                  <a:pt x="42" y="56"/>
                </a:cubicBezTo>
                <a:cubicBezTo>
                  <a:pt x="42" y="44"/>
                  <a:pt x="42" y="44"/>
                  <a:pt x="42" y="44"/>
                </a:cubicBezTo>
                <a:cubicBezTo>
                  <a:pt x="42" y="39"/>
                  <a:pt x="45" y="36"/>
                  <a:pt x="50" y="36"/>
                </a:cubicBezTo>
                <a:cubicBezTo>
                  <a:pt x="50" y="36"/>
                  <a:pt x="46" y="33"/>
                  <a:pt x="46" y="24"/>
                </a:cubicBezTo>
                <a:cubicBezTo>
                  <a:pt x="46" y="15"/>
                  <a:pt x="53" y="8"/>
                  <a:pt x="62" y="8"/>
                </a:cubicBezTo>
                <a:cubicBezTo>
                  <a:pt x="71" y="8"/>
                  <a:pt x="78" y="15"/>
                  <a:pt x="78" y="24"/>
                </a:cubicBezTo>
                <a:cubicBezTo>
                  <a:pt x="78" y="32"/>
                  <a:pt x="74" y="36"/>
                  <a:pt x="74" y="36"/>
                </a:cubicBezTo>
                <a:cubicBezTo>
                  <a:pt x="78" y="36"/>
                  <a:pt x="82" y="39"/>
                  <a:pt x="82" y="44"/>
                </a:cubicBezTo>
                <a:cubicBezTo>
                  <a:pt x="82" y="56"/>
                  <a:pt x="82" y="56"/>
                  <a:pt x="82" y="56"/>
                </a:cubicBezTo>
                <a:cubicBezTo>
                  <a:pt x="82" y="76"/>
                  <a:pt x="82" y="76"/>
                  <a:pt x="82" y="76"/>
                </a:cubicBezTo>
                <a:cubicBezTo>
                  <a:pt x="82" y="80"/>
                  <a:pt x="78" y="84"/>
                  <a:pt x="74" y="84"/>
                </a:cubicBezTo>
                <a:cubicBezTo>
                  <a:pt x="74" y="116"/>
                  <a:pt x="74" y="116"/>
                  <a:pt x="74" y="116"/>
                </a:cubicBezTo>
                <a:cubicBezTo>
                  <a:pt x="74" y="118"/>
                  <a:pt x="72" y="120"/>
                  <a:pt x="70" y="120"/>
                </a:cubicBezTo>
                <a:cubicBezTo>
                  <a:pt x="68" y="120"/>
                  <a:pt x="66" y="118"/>
                  <a:pt x="66" y="116"/>
                </a:cubicBezTo>
                <a:cubicBezTo>
                  <a:pt x="66" y="83"/>
                  <a:pt x="66" y="83"/>
                  <a:pt x="66" y="83"/>
                </a:cubicBezTo>
                <a:lnTo>
                  <a:pt x="58" y="83"/>
                </a:lnTo>
                <a:close/>
                <a:moveTo>
                  <a:pt x="100" y="86"/>
                </a:moveTo>
                <a:cubicBezTo>
                  <a:pt x="100" y="110"/>
                  <a:pt x="100" y="110"/>
                  <a:pt x="100" y="110"/>
                </a:cubicBezTo>
                <a:cubicBezTo>
                  <a:pt x="100" y="112"/>
                  <a:pt x="98" y="113"/>
                  <a:pt x="97" y="113"/>
                </a:cubicBezTo>
                <a:cubicBezTo>
                  <a:pt x="95" y="113"/>
                  <a:pt x="94" y="112"/>
                  <a:pt x="94" y="110"/>
                </a:cubicBezTo>
                <a:cubicBezTo>
                  <a:pt x="94" y="86"/>
                  <a:pt x="94" y="86"/>
                  <a:pt x="94" y="86"/>
                </a:cubicBezTo>
                <a:cubicBezTo>
                  <a:pt x="91" y="86"/>
                  <a:pt x="89" y="85"/>
                  <a:pt x="88" y="83"/>
                </a:cubicBezTo>
                <a:cubicBezTo>
                  <a:pt x="89" y="80"/>
                  <a:pt x="90" y="78"/>
                  <a:pt x="90" y="76"/>
                </a:cubicBezTo>
                <a:cubicBezTo>
                  <a:pt x="90" y="52"/>
                  <a:pt x="90" y="52"/>
                  <a:pt x="90" y="52"/>
                </a:cubicBezTo>
                <a:cubicBezTo>
                  <a:pt x="91" y="51"/>
                  <a:pt x="92" y="51"/>
                  <a:pt x="94" y="51"/>
                </a:cubicBezTo>
                <a:cubicBezTo>
                  <a:pt x="94" y="51"/>
                  <a:pt x="91" y="48"/>
                  <a:pt x="91" y="42"/>
                </a:cubicBezTo>
                <a:cubicBezTo>
                  <a:pt x="91" y="35"/>
                  <a:pt x="96" y="30"/>
                  <a:pt x="103" y="30"/>
                </a:cubicBezTo>
                <a:cubicBezTo>
                  <a:pt x="109" y="30"/>
                  <a:pt x="115" y="35"/>
                  <a:pt x="115" y="42"/>
                </a:cubicBezTo>
                <a:cubicBezTo>
                  <a:pt x="115" y="48"/>
                  <a:pt x="112" y="51"/>
                  <a:pt x="112" y="51"/>
                </a:cubicBezTo>
                <a:cubicBezTo>
                  <a:pt x="115" y="51"/>
                  <a:pt x="118" y="53"/>
                  <a:pt x="118" y="56"/>
                </a:cubicBezTo>
                <a:cubicBezTo>
                  <a:pt x="118" y="80"/>
                  <a:pt x="118" y="80"/>
                  <a:pt x="118" y="80"/>
                </a:cubicBezTo>
                <a:cubicBezTo>
                  <a:pt x="118" y="84"/>
                  <a:pt x="115" y="86"/>
                  <a:pt x="112" y="86"/>
                </a:cubicBezTo>
                <a:cubicBezTo>
                  <a:pt x="112" y="110"/>
                  <a:pt x="112" y="110"/>
                  <a:pt x="112" y="110"/>
                </a:cubicBezTo>
                <a:cubicBezTo>
                  <a:pt x="112" y="112"/>
                  <a:pt x="110" y="113"/>
                  <a:pt x="109" y="113"/>
                </a:cubicBezTo>
                <a:cubicBezTo>
                  <a:pt x="107" y="113"/>
                  <a:pt x="106" y="112"/>
                  <a:pt x="106" y="110"/>
                </a:cubicBezTo>
                <a:cubicBezTo>
                  <a:pt x="106" y="86"/>
                  <a:pt x="106" y="86"/>
                  <a:pt x="106" y="86"/>
                </a:cubicBezTo>
                <a:lnTo>
                  <a:pt x="100" y="86"/>
                </a:lnTo>
                <a:close/>
              </a:path>
            </a:pathLst>
          </a:custGeom>
          <a:solidFill>
            <a:srgbClr val="327887"/>
          </a:solidFill>
          <a:ln>
            <a:noFill/>
          </a:ln>
        </p:spPr>
        <p:txBody>
          <a:bodyPr anchor="ctr"/>
          <a:lstStyle/>
          <a:p>
            <a:pPr algn="ctr"/>
            <a:endParaRPr>
              <a:cs typeface="+mn-ea"/>
              <a:sym typeface="+mn-lt"/>
            </a:endParaRPr>
          </a:p>
        </p:txBody>
      </p:sp>
      <p:grpSp>
        <p:nvGrpSpPr>
          <p:cNvPr id="32" name="íṡļiḋè"/>
          <p:cNvGrpSpPr/>
          <p:nvPr/>
        </p:nvGrpSpPr>
        <p:grpSpPr>
          <a:xfrm>
            <a:off x="3192965" y="4776082"/>
            <a:ext cx="398731" cy="386926"/>
            <a:chOff x="7961313" y="1244600"/>
            <a:chExt cx="482600" cy="468313"/>
          </a:xfrm>
          <a:solidFill>
            <a:schemeClr val="accent2"/>
          </a:solidFill>
        </p:grpSpPr>
        <p:sp>
          <p:nvSpPr>
            <p:cNvPr id="33" name="î$liďè"/>
            <p:cNvSpPr/>
            <p:nvPr/>
          </p:nvSpPr>
          <p:spPr bwMode="auto">
            <a:xfrm>
              <a:off x="7961313" y="1244600"/>
              <a:ext cx="482600" cy="468313"/>
            </a:xfrm>
            <a:custGeom>
              <a:avLst/>
              <a:gdLst>
                <a:gd name="T0" fmla="*/ 117 w 128"/>
                <a:gd name="T1" fmla="*/ 0 h 122"/>
                <a:gd name="T2" fmla="*/ 11 w 128"/>
                <a:gd name="T3" fmla="*/ 0 h 122"/>
                <a:gd name="T4" fmla="*/ 0 w 128"/>
                <a:gd name="T5" fmla="*/ 11 h 122"/>
                <a:gd name="T6" fmla="*/ 0 w 128"/>
                <a:gd name="T7" fmla="*/ 93 h 122"/>
                <a:gd name="T8" fmla="*/ 11 w 128"/>
                <a:gd name="T9" fmla="*/ 104 h 122"/>
                <a:gd name="T10" fmla="*/ 43 w 128"/>
                <a:gd name="T11" fmla="*/ 104 h 122"/>
                <a:gd name="T12" fmla="*/ 37 w 128"/>
                <a:gd name="T13" fmla="*/ 110 h 122"/>
                <a:gd name="T14" fmla="*/ 34 w 128"/>
                <a:gd name="T15" fmla="*/ 113 h 122"/>
                <a:gd name="T16" fmla="*/ 34 w 128"/>
                <a:gd name="T17" fmla="*/ 118 h 122"/>
                <a:gd name="T18" fmla="*/ 42 w 128"/>
                <a:gd name="T19" fmla="*/ 122 h 122"/>
                <a:gd name="T20" fmla="*/ 86 w 128"/>
                <a:gd name="T21" fmla="*/ 122 h 122"/>
                <a:gd name="T22" fmla="*/ 94 w 128"/>
                <a:gd name="T23" fmla="*/ 118 h 122"/>
                <a:gd name="T24" fmla="*/ 94 w 128"/>
                <a:gd name="T25" fmla="*/ 113 h 122"/>
                <a:gd name="T26" fmla="*/ 91 w 128"/>
                <a:gd name="T27" fmla="*/ 110 h 122"/>
                <a:gd name="T28" fmla="*/ 85 w 128"/>
                <a:gd name="T29" fmla="*/ 104 h 122"/>
                <a:gd name="T30" fmla="*/ 117 w 128"/>
                <a:gd name="T31" fmla="*/ 104 h 122"/>
                <a:gd name="T32" fmla="*/ 128 w 128"/>
                <a:gd name="T33" fmla="*/ 93 h 122"/>
                <a:gd name="T34" fmla="*/ 128 w 128"/>
                <a:gd name="T35" fmla="*/ 11 h 122"/>
                <a:gd name="T36" fmla="*/ 117 w 128"/>
                <a:gd name="T37" fmla="*/ 0 h 122"/>
                <a:gd name="T38" fmla="*/ 88 w 128"/>
                <a:gd name="T39" fmla="*/ 113 h 122"/>
                <a:gd name="T40" fmla="*/ 90 w 128"/>
                <a:gd name="T41" fmla="*/ 116 h 122"/>
                <a:gd name="T42" fmla="*/ 90 w 128"/>
                <a:gd name="T43" fmla="*/ 116 h 122"/>
                <a:gd name="T44" fmla="*/ 86 w 128"/>
                <a:gd name="T45" fmla="*/ 118 h 122"/>
                <a:gd name="T46" fmla="*/ 42 w 128"/>
                <a:gd name="T47" fmla="*/ 118 h 122"/>
                <a:gd name="T48" fmla="*/ 38 w 128"/>
                <a:gd name="T49" fmla="*/ 116 h 122"/>
                <a:gd name="T50" fmla="*/ 38 w 128"/>
                <a:gd name="T51" fmla="*/ 116 h 122"/>
                <a:gd name="T52" fmla="*/ 38 w 128"/>
                <a:gd name="T53" fmla="*/ 116 h 122"/>
                <a:gd name="T54" fmla="*/ 40 w 128"/>
                <a:gd name="T55" fmla="*/ 113 h 122"/>
                <a:gd name="T56" fmla="*/ 48 w 128"/>
                <a:gd name="T57" fmla="*/ 104 h 122"/>
                <a:gd name="T58" fmla="*/ 80 w 128"/>
                <a:gd name="T59" fmla="*/ 104 h 122"/>
                <a:gd name="T60" fmla="*/ 88 w 128"/>
                <a:gd name="T61" fmla="*/ 113 h 122"/>
                <a:gd name="T62" fmla="*/ 120 w 128"/>
                <a:gd name="T63" fmla="*/ 93 h 122"/>
                <a:gd name="T64" fmla="*/ 117 w 128"/>
                <a:gd name="T65" fmla="*/ 96 h 122"/>
                <a:gd name="T66" fmla="*/ 11 w 128"/>
                <a:gd name="T67" fmla="*/ 96 h 122"/>
                <a:gd name="T68" fmla="*/ 8 w 128"/>
                <a:gd name="T69" fmla="*/ 93 h 122"/>
                <a:gd name="T70" fmla="*/ 8 w 128"/>
                <a:gd name="T71" fmla="*/ 11 h 122"/>
                <a:gd name="T72" fmla="*/ 11 w 128"/>
                <a:gd name="T73" fmla="*/ 8 h 122"/>
                <a:gd name="T74" fmla="*/ 117 w 128"/>
                <a:gd name="T75" fmla="*/ 8 h 122"/>
                <a:gd name="T76" fmla="*/ 120 w 128"/>
                <a:gd name="T77" fmla="*/ 11 h 122"/>
                <a:gd name="T78" fmla="*/ 120 w 128"/>
                <a:gd name="T79" fmla="*/ 93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28" h="122">
                  <a:moveTo>
                    <a:pt x="117" y="0"/>
                  </a:moveTo>
                  <a:cubicBezTo>
                    <a:pt x="11" y="0"/>
                    <a:pt x="11" y="0"/>
                    <a:pt x="11" y="0"/>
                  </a:cubicBezTo>
                  <a:cubicBezTo>
                    <a:pt x="5" y="0"/>
                    <a:pt x="0" y="5"/>
                    <a:pt x="0" y="11"/>
                  </a:cubicBezTo>
                  <a:cubicBezTo>
                    <a:pt x="0" y="93"/>
                    <a:pt x="0" y="93"/>
                    <a:pt x="0" y="93"/>
                  </a:cubicBezTo>
                  <a:cubicBezTo>
                    <a:pt x="0" y="99"/>
                    <a:pt x="5" y="104"/>
                    <a:pt x="11" y="104"/>
                  </a:cubicBezTo>
                  <a:cubicBezTo>
                    <a:pt x="43" y="104"/>
                    <a:pt x="43" y="104"/>
                    <a:pt x="43" y="104"/>
                  </a:cubicBezTo>
                  <a:cubicBezTo>
                    <a:pt x="41" y="106"/>
                    <a:pt x="39" y="109"/>
                    <a:pt x="37" y="110"/>
                  </a:cubicBezTo>
                  <a:cubicBezTo>
                    <a:pt x="36" y="111"/>
                    <a:pt x="35" y="112"/>
                    <a:pt x="34" y="113"/>
                  </a:cubicBezTo>
                  <a:cubicBezTo>
                    <a:pt x="34" y="114"/>
                    <a:pt x="33" y="116"/>
                    <a:pt x="34" y="118"/>
                  </a:cubicBezTo>
                  <a:cubicBezTo>
                    <a:pt x="35" y="120"/>
                    <a:pt x="37" y="122"/>
                    <a:pt x="42" y="122"/>
                  </a:cubicBezTo>
                  <a:cubicBezTo>
                    <a:pt x="86" y="122"/>
                    <a:pt x="86" y="122"/>
                    <a:pt x="86" y="122"/>
                  </a:cubicBezTo>
                  <a:cubicBezTo>
                    <a:pt x="91" y="122"/>
                    <a:pt x="93" y="120"/>
                    <a:pt x="94" y="118"/>
                  </a:cubicBezTo>
                  <a:cubicBezTo>
                    <a:pt x="95" y="116"/>
                    <a:pt x="94" y="114"/>
                    <a:pt x="94" y="113"/>
                  </a:cubicBezTo>
                  <a:cubicBezTo>
                    <a:pt x="93" y="112"/>
                    <a:pt x="92" y="111"/>
                    <a:pt x="91" y="110"/>
                  </a:cubicBezTo>
                  <a:cubicBezTo>
                    <a:pt x="89" y="109"/>
                    <a:pt x="87" y="106"/>
                    <a:pt x="85" y="104"/>
                  </a:cubicBezTo>
                  <a:cubicBezTo>
                    <a:pt x="117" y="104"/>
                    <a:pt x="117" y="104"/>
                    <a:pt x="117" y="104"/>
                  </a:cubicBezTo>
                  <a:cubicBezTo>
                    <a:pt x="123" y="104"/>
                    <a:pt x="128" y="99"/>
                    <a:pt x="128" y="93"/>
                  </a:cubicBezTo>
                  <a:cubicBezTo>
                    <a:pt x="128" y="11"/>
                    <a:pt x="128" y="11"/>
                    <a:pt x="128" y="11"/>
                  </a:cubicBezTo>
                  <a:cubicBezTo>
                    <a:pt x="128" y="5"/>
                    <a:pt x="123" y="0"/>
                    <a:pt x="117" y="0"/>
                  </a:cubicBezTo>
                  <a:close/>
                  <a:moveTo>
                    <a:pt x="88" y="113"/>
                  </a:moveTo>
                  <a:cubicBezTo>
                    <a:pt x="89" y="114"/>
                    <a:pt x="90" y="115"/>
                    <a:pt x="90" y="116"/>
                  </a:cubicBezTo>
                  <a:cubicBezTo>
                    <a:pt x="90" y="116"/>
                    <a:pt x="91" y="116"/>
                    <a:pt x="90" y="116"/>
                  </a:cubicBezTo>
                  <a:cubicBezTo>
                    <a:pt x="90" y="117"/>
                    <a:pt x="88" y="118"/>
                    <a:pt x="86" y="118"/>
                  </a:cubicBezTo>
                  <a:cubicBezTo>
                    <a:pt x="42" y="118"/>
                    <a:pt x="42" y="118"/>
                    <a:pt x="42" y="118"/>
                  </a:cubicBezTo>
                  <a:cubicBezTo>
                    <a:pt x="40" y="118"/>
                    <a:pt x="38" y="117"/>
                    <a:pt x="38" y="116"/>
                  </a:cubicBezTo>
                  <a:cubicBezTo>
                    <a:pt x="38" y="116"/>
                    <a:pt x="38" y="116"/>
                    <a:pt x="38" y="116"/>
                  </a:cubicBezTo>
                  <a:cubicBezTo>
                    <a:pt x="38" y="116"/>
                    <a:pt x="38" y="116"/>
                    <a:pt x="38" y="116"/>
                  </a:cubicBezTo>
                  <a:cubicBezTo>
                    <a:pt x="38" y="115"/>
                    <a:pt x="39" y="114"/>
                    <a:pt x="40" y="113"/>
                  </a:cubicBezTo>
                  <a:cubicBezTo>
                    <a:pt x="44" y="109"/>
                    <a:pt x="47" y="106"/>
                    <a:pt x="48" y="104"/>
                  </a:cubicBezTo>
                  <a:cubicBezTo>
                    <a:pt x="80" y="104"/>
                    <a:pt x="80" y="104"/>
                    <a:pt x="80" y="104"/>
                  </a:cubicBezTo>
                  <a:cubicBezTo>
                    <a:pt x="81" y="106"/>
                    <a:pt x="84" y="109"/>
                    <a:pt x="88" y="113"/>
                  </a:cubicBezTo>
                  <a:close/>
                  <a:moveTo>
                    <a:pt x="120" y="93"/>
                  </a:moveTo>
                  <a:cubicBezTo>
                    <a:pt x="120" y="95"/>
                    <a:pt x="119" y="96"/>
                    <a:pt x="117" y="96"/>
                  </a:cubicBezTo>
                  <a:cubicBezTo>
                    <a:pt x="11" y="96"/>
                    <a:pt x="11" y="96"/>
                    <a:pt x="11" y="96"/>
                  </a:cubicBezTo>
                  <a:cubicBezTo>
                    <a:pt x="9" y="96"/>
                    <a:pt x="8" y="95"/>
                    <a:pt x="8" y="93"/>
                  </a:cubicBezTo>
                  <a:cubicBezTo>
                    <a:pt x="8" y="11"/>
                    <a:pt x="8" y="11"/>
                    <a:pt x="8" y="11"/>
                  </a:cubicBezTo>
                  <a:cubicBezTo>
                    <a:pt x="8" y="9"/>
                    <a:pt x="9" y="8"/>
                    <a:pt x="11" y="8"/>
                  </a:cubicBezTo>
                  <a:cubicBezTo>
                    <a:pt x="117" y="8"/>
                    <a:pt x="117" y="8"/>
                    <a:pt x="117" y="8"/>
                  </a:cubicBezTo>
                  <a:cubicBezTo>
                    <a:pt x="119" y="8"/>
                    <a:pt x="120" y="9"/>
                    <a:pt x="120" y="11"/>
                  </a:cubicBezTo>
                  <a:lnTo>
                    <a:pt x="120" y="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34" name="îṩḷíďé"/>
            <p:cNvSpPr/>
            <p:nvPr/>
          </p:nvSpPr>
          <p:spPr bwMode="auto">
            <a:xfrm>
              <a:off x="8021638" y="1306513"/>
              <a:ext cx="361950" cy="244475"/>
            </a:xfrm>
            <a:custGeom>
              <a:avLst/>
              <a:gdLst>
                <a:gd name="T0" fmla="*/ 89 w 96"/>
                <a:gd name="T1" fmla="*/ 0 h 64"/>
                <a:gd name="T2" fmla="*/ 7 w 96"/>
                <a:gd name="T3" fmla="*/ 0 h 64"/>
                <a:gd name="T4" fmla="*/ 0 w 96"/>
                <a:gd name="T5" fmla="*/ 7 h 64"/>
                <a:gd name="T6" fmla="*/ 0 w 96"/>
                <a:gd name="T7" fmla="*/ 57 h 64"/>
                <a:gd name="T8" fmla="*/ 7 w 96"/>
                <a:gd name="T9" fmla="*/ 64 h 64"/>
                <a:gd name="T10" fmla="*/ 89 w 96"/>
                <a:gd name="T11" fmla="*/ 64 h 64"/>
                <a:gd name="T12" fmla="*/ 96 w 96"/>
                <a:gd name="T13" fmla="*/ 57 h 64"/>
                <a:gd name="T14" fmla="*/ 96 w 96"/>
                <a:gd name="T15" fmla="*/ 7 h 64"/>
                <a:gd name="T16" fmla="*/ 89 w 96"/>
                <a:gd name="T17" fmla="*/ 0 h 64"/>
                <a:gd name="T18" fmla="*/ 92 w 96"/>
                <a:gd name="T19" fmla="*/ 57 h 64"/>
                <a:gd name="T20" fmla="*/ 89 w 96"/>
                <a:gd name="T21" fmla="*/ 60 h 64"/>
                <a:gd name="T22" fmla="*/ 7 w 96"/>
                <a:gd name="T23" fmla="*/ 60 h 64"/>
                <a:gd name="T24" fmla="*/ 4 w 96"/>
                <a:gd name="T25" fmla="*/ 57 h 64"/>
                <a:gd name="T26" fmla="*/ 4 w 96"/>
                <a:gd name="T27" fmla="*/ 7 h 64"/>
                <a:gd name="T28" fmla="*/ 7 w 96"/>
                <a:gd name="T29" fmla="*/ 4 h 64"/>
                <a:gd name="T30" fmla="*/ 89 w 96"/>
                <a:gd name="T31" fmla="*/ 4 h 64"/>
                <a:gd name="T32" fmla="*/ 92 w 96"/>
                <a:gd name="T33" fmla="*/ 7 h 64"/>
                <a:gd name="T34" fmla="*/ 92 w 96"/>
                <a:gd name="T35" fmla="*/ 57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96" h="64">
                  <a:moveTo>
                    <a:pt x="89" y="0"/>
                  </a:moveTo>
                  <a:cubicBezTo>
                    <a:pt x="7" y="0"/>
                    <a:pt x="7" y="0"/>
                    <a:pt x="7" y="0"/>
                  </a:cubicBezTo>
                  <a:cubicBezTo>
                    <a:pt x="3" y="0"/>
                    <a:pt x="0" y="3"/>
                    <a:pt x="0" y="7"/>
                  </a:cubicBezTo>
                  <a:cubicBezTo>
                    <a:pt x="0" y="57"/>
                    <a:pt x="0" y="57"/>
                    <a:pt x="0" y="57"/>
                  </a:cubicBezTo>
                  <a:cubicBezTo>
                    <a:pt x="0" y="61"/>
                    <a:pt x="3" y="64"/>
                    <a:pt x="7" y="64"/>
                  </a:cubicBezTo>
                  <a:cubicBezTo>
                    <a:pt x="89" y="64"/>
                    <a:pt x="89" y="64"/>
                    <a:pt x="89" y="64"/>
                  </a:cubicBezTo>
                  <a:cubicBezTo>
                    <a:pt x="93" y="64"/>
                    <a:pt x="96" y="61"/>
                    <a:pt x="96" y="57"/>
                  </a:cubicBezTo>
                  <a:cubicBezTo>
                    <a:pt x="96" y="7"/>
                    <a:pt x="96" y="7"/>
                    <a:pt x="96" y="7"/>
                  </a:cubicBezTo>
                  <a:cubicBezTo>
                    <a:pt x="96" y="3"/>
                    <a:pt x="93" y="0"/>
                    <a:pt x="89" y="0"/>
                  </a:cubicBezTo>
                  <a:close/>
                  <a:moveTo>
                    <a:pt x="92" y="57"/>
                  </a:moveTo>
                  <a:cubicBezTo>
                    <a:pt x="92" y="59"/>
                    <a:pt x="91" y="60"/>
                    <a:pt x="89" y="60"/>
                  </a:cubicBezTo>
                  <a:cubicBezTo>
                    <a:pt x="7" y="60"/>
                    <a:pt x="7" y="60"/>
                    <a:pt x="7" y="60"/>
                  </a:cubicBezTo>
                  <a:cubicBezTo>
                    <a:pt x="5" y="60"/>
                    <a:pt x="4" y="59"/>
                    <a:pt x="4" y="57"/>
                  </a:cubicBezTo>
                  <a:cubicBezTo>
                    <a:pt x="4" y="7"/>
                    <a:pt x="4" y="7"/>
                    <a:pt x="4" y="7"/>
                  </a:cubicBezTo>
                  <a:cubicBezTo>
                    <a:pt x="4" y="5"/>
                    <a:pt x="5" y="4"/>
                    <a:pt x="7" y="4"/>
                  </a:cubicBezTo>
                  <a:cubicBezTo>
                    <a:pt x="89" y="4"/>
                    <a:pt x="89" y="4"/>
                    <a:pt x="89" y="4"/>
                  </a:cubicBezTo>
                  <a:cubicBezTo>
                    <a:pt x="91" y="4"/>
                    <a:pt x="92" y="5"/>
                    <a:pt x="92" y="7"/>
                  </a:cubicBezTo>
                  <a:lnTo>
                    <a:pt x="92" y="57"/>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35" name="ïṡļiḍè"/>
            <p:cNvSpPr/>
            <p:nvPr/>
          </p:nvSpPr>
          <p:spPr bwMode="auto">
            <a:xfrm>
              <a:off x="8180388" y="1558925"/>
              <a:ext cx="44450" cy="46038"/>
            </a:xfrm>
            <a:custGeom>
              <a:avLst/>
              <a:gdLst>
                <a:gd name="T0" fmla="*/ 6 w 12"/>
                <a:gd name="T1" fmla="*/ 0 h 12"/>
                <a:gd name="T2" fmla="*/ 0 w 12"/>
                <a:gd name="T3" fmla="*/ 6 h 12"/>
                <a:gd name="T4" fmla="*/ 6 w 12"/>
                <a:gd name="T5" fmla="*/ 12 h 12"/>
                <a:gd name="T6" fmla="*/ 12 w 12"/>
                <a:gd name="T7" fmla="*/ 6 h 12"/>
                <a:gd name="T8" fmla="*/ 6 w 12"/>
                <a:gd name="T9" fmla="*/ 0 h 12"/>
                <a:gd name="T10" fmla="*/ 6 w 12"/>
                <a:gd name="T11" fmla="*/ 8 h 12"/>
                <a:gd name="T12" fmla="*/ 4 w 12"/>
                <a:gd name="T13" fmla="*/ 6 h 12"/>
                <a:gd name="T14" fmla="*/ 6 w 12"/>
                <a:gd name="T15" fmla="*/ 4 h 12"/>
                <a:gd name="T16" fmla="*/ 8 w 12"/>
                <a:gd name="T17" fmla="*/ 6 h 12"/>
                <a:gd name="T18" fmla="*/ 6 w 12"/>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0"/>
                  </a:moveTo>
                  <a:cubicBezTo>
                    <a:pt x="3" y="0"/>
                    <a:pt x="0" y="3"/>
                    <a:pt x="0" y="6"/>
                  </a:cubicBezTo>
                  <a:cubicBezTo>
                    <a:pt x="0" y="9"/>
                    <a:pt x="3" y="12"/>
                    <a:pt x="6" y="12"/>
                  </a:cubicBezTo>
                  <a:cubicBezTo>
                    <a:pt x="9" y="12"/>
                    <a:pt x="12" y="9"/>
                    <a:pt x="12" y="6"/>
                  </a:cubicBezTo>
                  <a:cubicBezTo>
                    <a:pt x="12" y="3"/>
                    <a:pt x="9" y="0"/>
                    <a:pt x="6" y="0"/>
                  </a:cubicBezTo>
                  <a:close/>
                  <a:moveTo>
                    <a:pt x="6" y="8"/>
                  </a:moveTo>
                  <a:cubicBezTo>
                    <a:pt x="5" y="8"/>
                    <a:pt x="4" y="7"/>
                    <a:pt x="4" y="6"/>
                  </a:cubicBezTo>
                  <a:cubicBezTo>
                    <a:pt x="4" y="5"/>
                    <a:pt x="5" y="4"/>
                    <a:pt x="6" y="4"/>
                  </a:cubicBezTo>
                  <a:cubicBezTo>
                    <a:pt x="7" y="4"/>
                    <a:pt x="8" y="5"/>
                    <a:pt x="8" y="6"/>
                  </a:cubicBezTo>
                  <a:cubicBezTo>
                    <a:pt x="8" y="7"/>
                    <a:pt x="7" y="8"/>
                    <a:pt x="6"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36" name="ïṧ1íḑe"/>
            <p:cNvSpPr/>
            <p:nvPr/>
          </p:nvSpPr>
          <p:spPr bwMode="auto">
            <a:xfrm>
              <a:off x="8142288" y="1428750"/>
              <a:ext cx="44450" cy="92075"/>
            </a:xfrm>
            <a:custGeom>
              <a:avLst/>
              <a:gdLst>
                <a:gd name="T0" fmla="*/ 9 w 12"/>
                <a:gd name="T1" fmla="*/ 0 h 24"/>
                <a:gd name="T2" fmla="*/ 3 w 12"/>
                <a:gd name="T3" fmla="*/ 0 h 24"/>
                <a:gd name="T4" fmla="*/ 0 w 12"/>
                <a:gd name="T5" fmla="*/ 3 h 24"/>
                <a:gd name="T6" fmla="*/ 0 w 12"/>
                <a:gd name="T7" fmla="*/ 21 h 24"/>
                <a:gd name="T8" fmla="*/ 3 w 12"/>
                <a:gd name="T9" fmla="*/ 24 h 24"/>
                <a:gd name="T10" fmla="*/ 9 w 12"/>
                <a:gd name="T11" fmla="*/ 24 h 24"/>
                <a:gd name="T12" fmla="*/ 12 w 12"/>
                <a:gd name="T13" fmla="*/ 21 h 24"/>
                <a:gd name="T14" fmla="*/ 12 w 12"/>
                <a:gd name="T15" fmla="*/ 3 h 24"/>
                <a:gd name="T16" fmla="*/ 9 w 12"/>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24">
                  <a:moveTo>
                    <a:pt x="9" y="0"/>
                  </a:moveTo>
                  <a:cubicBezTo>
                    <a:pt x="3" y="0"/>
                    <a:pt x="3" y="0"/>
                    <a:pt x="3" y="0"/>
                  </a:cubicBezTo>
                  <a:cubicBezTo>
                    <a:pt x="1" y="0"/>
                    <a:pt x="0" y="1"/>
                    <a:pt x="0" y="3"/>
                  </a:cubicBezTo>
                  <a:cubicBezTo>
                    <a:pt x="0" y="21"/>
                    <a:pt x="0" y="21"/>
                    <a:pt x="0" y="21"/>
                  </a:cubicBezTo>
                  <a:cubicBezTo>
                    <a:pt x="0" y="22"/>
                    <a:pt x="1" y="24"/>
                    <a:pt x="3" y="24"/>
                  </a:cubicBezTo>
                  <a:cubicBezTo>
                    <a:pt x="9" y="24"/>
                    <a:pt x="9" y="24"/>
                    <a:pt x="9" y="24"/>
                  </a:cubicBezTo>
                  <a:cubicBezTo>
                    <a:pt x="11" y="24"/>
                    <a:pt x="12" y="22"/>
                    <a:pt x="12" y="21"/>
                  </a:cubicBezTo>
                  <a:cubicBezTo>
                    <a:pt x="12" y="3"/>
                    <a:pt x="12" y="3"/>
                    <a:pt x="12" y="3"/>
                  </a:cubicBezTo>
                  <a:cubicBezTo>
                    <a:pt x="12" y="1"/>
                    <a:pt x="11"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37" name="ïṥļîḋé"/>
            <p:cNvSpPr/>
            <p:nvPr/>
          </p:nvSpPr>
          <p:spPr bwMode="auto">
            <a:xfrm>
              <a:off x="8293100" y="1336675"/>
              <a:ext cx="44450" cy="184150"/>
            </a:xfrm>
            <a:custGeom>
              <a:avLst/>
              <a:gdLst>
                <a:gd name="T0" fmla="*/ 9 w 12"/>
                <a:gd name="T1" fmla="*/ 0 h 48"/>
                <a:gd name="T2" fmla="*/ 3 w 12"/>
                <a:gd name="T3" fmla="*/ 0 h 48"/>
                <a:gd name="T4" fmla="*/ 0 w 12"/>
                <a:gd name="T5" fmla="*/ 3 h 48"/>
                <a:gd name="T6" fmla="*/ 0 w 12"/>
                <a:gd name="T7" fmla="*/ 45 h 48"/>
                <a:gd name="T8" fmla="*/ 3 w 12"/>
                <a:gd name="T9" fmla="*/ 48 h 48"/>
                <a:gd name="T10" fmla="*/ 9 w 12"/>
                <a:gd name="T11" fmla="*/ 48 h 48"/>
                <a:gd name="T12" fmla="*/ 12 w 12"/>
                <a:gd name="T13" fmla="*/ 45 h 48"/>
                <a:gd name="T14" fmla="*/ 12 w 12"/>
                <a:gd name="T15" fmla="*/ 3 h 48"/>
                <a:gd name="T16" fmla="*/ 9 w 12"/>
                <a:gd name="T17"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48">
                  <a:moveTo>
                    <a:pt x="9" y="0"/>
                  </a:moveTo>
                  <a:cubicBezTo>
                    <a:pt x="3" y="0"/>
                    <a:pt x="3" y="0"/>
                    <a:pt x="3" y="0"/>
                  </a:cubicBezTo>
                  <a:cubicBezTo>
                    <a:pt x="1" y="0"/>
                    <a:pt x="0" y="1"/>
                    <a:pt x="0" y="3"/>
                  </a:cubicBezTo>
                  <a:cubicBezTo>
                    <a:pt x="0" y="45"/>
                    <a:pt x="0" y="45"/>
                    <a:pt x="0" y="45"/>
                  </a:cubicBezTo>
                  <a:cubicBezTo>
                    <a:pt x="0" y="47"/>
                    <a:pt x="1" y="48"/>
                    <a:pt x="3" y="48"/>
                  </a:cubicBezTo>
                  <a:cubicBezTo>
                    <a:pt x="9" y="48"/>
                    <a:pt x="9" y="48"/>
                    <a:pt x="9" y="48"/>
                  </a:cubicBezTo>
                  <a:cubicBezTo>
                    <a:pt x="11" y="48"/>
                    <a:pt x="12" y="47"/>
                    <a:pt x="12" y="45"/>
                  </a:cubicBezTo>
                  <a:cubicBezTo>
                    <a:pt x="12" y="3"/>
                    <a:pt x="12" y="3"/>
                    <a:pt x="12" y="3"/>
                  </a:cubicBezTo>
                  <a:cubicBezTo>
                    <a:pt x="12" y="1"/>
                    <a:pt x="11"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38" name="iṩļïḓè"/>
            <p:cNvSpPr/>
            <p:nvPr/>
          </p:nvSpPr>
          <p:spPr bwMode="auto">
            <a:xfrm>
              <a:off x="8216900" y="1398588"/>
              <a:ext cx="46037" cy="122238"/>
            </a:xfrm>
            <a:custGeom>
              <a:avLst/>
              <a:gdLst>
                <a:gd name="T0" fmla="*/ 9 w 12"/>
                <a:gd name="T1" fmla="*/ 0 h 32"/>
                <a:gd name="T2" fmla="*/ 3 w 12"/>
                <a:gd name="T3" fmla="*/ 0 h 32"/>
                <a:gd name="T4" fmla="*/ 0 w 12"/>
                <a:gd name="T5" fmla="*/ 3 h 32"/>
                <a:gd name="T6" fmla="*/ 0 w 12"/>
                <a:gd name="T7" fmla="*/ 29 h 32"/>
                <a:gd name="T8" fmla="*/ 3 w 12"/>
                <a:gd name="T9" fmla="*/ 32 h 32"/>
                <a:gd name="T10" fmla="*/ 9 w 12"/>
                <a:gd name="T11" fmla="*/ 32 h 32"/>
                <a:gd name="T12" fmla="*/ 12 w 12"/>
                <a:gd name="T13" fmla="*/ 29 h 32"/>
                <a:gd name="T14" fmla="*/ 12 w 12"/>
                <a:gd name="T15" fmla="*/ 3 h 32"/>
                <a:gd name="T16" fmla="*/ 9 w 12"/>
                <a:gd name="T17" fmla="*/ 0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32">
                  <a:moveTo>
                    <a:pt x="9" y="0"/>
                  </a:moveTo>
                  <a:cubicBezTo>
                    <a:pt x="3" y="0"/>
                    <a:pt x="3" y="0"/>
                    <a:pt x="3" y="0"/>
                  </a:cubicBezTo>
                  <a:cubicBezTo>
                    <a:pt x="1" y="0"/>
                    <a:pt x="0" y="1"/>
                    <a:pt x="0" y="3"/>
                  </a:cubicBezTo>
                  <a:cubicBezTo>
                    <a:pt x="0" y="29"/>
                    <a:pt x="0" y="29"/>
                    <a:pt x="0" y="29"/>
                  </a:cubicBezTo>
                  <a:cubicBezTo>
                    <a:pt x="0" y="31"/>
                    <a:pt x="1" y="32"/>
                    <a:pt x="3" y="32"/>
                  </a:cubicBezTo>
                  <a:cubicBezTo>
                    <a:pt x="9" y="32"/>
                    <a:pt x="9" y="32"/>
                    <a:pt x="9" y="32"/>
                  </a:cubicBezTo>
                  <a:cubicBezTo>
                    <a:pt x="11" y="32"/>
                    <a:pt x="12" y="31"/>
                    <a:pt x="12" y="29"/>
                  </a:cubicBezTo>
                  <a:cubicBezTo>
                    <a:pt x="12" y="3"/>
                    <a:pt x="12" y="3"/>
                    <a:pt x="12" y="3"/>
                  </a:cubicBezTo>
                  <a:cubicBezTo>
                    <a:pt x="12" y="1"/>
                    <a:pt x="11"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sp>
          <p:nvSpPr>
            <p:cNvPr id="39" name="ïśļîḓe"/>
            <p:cNvSpPr/>
            <p:nvPr/>
          </p:nvSpPr>
          <p:spPr bwMode="auto">
            <a:xfrm>
              <a:off x="8066088" y="1368425"/>
              <a:ext cx="46037" cy="152400"/>
            </a:xfrm>
            <a:custGeom>
              <a:avLst/>
              <a:gdLst>
                <a:gd name="T0" fmla="*/ 9 w 12"/>
                <a:gd name="T1" fmla="*/ 0 h 40"/>
                <a:gd name="T2" fmla="*/ 3 w 12"/>
                <a:gd name="T3" fmla="*/ 0 h 40"/>
                <a:gd name="T4" fmla="*/ 0 w 12"/>
                <a:gd name="T5" fmla="*/ 3 h 40"/>
                <a:gd name="T6" fmla="*/ 0 w 12"/>
                <a:gd name="T7" fmla="*/ 37 h 40"/>
                <a:gd name="T8" fmla="*/ 3 w 12"/>
                <a:gd name="T9" fmla="*/ 40 h 40"/>
                <a:gd name="T10" fmla="*/ 9 w 12"/>
                <a:gd name="T11" fmla="*/ 40 h 40"/>
                <a:gd name="T12" fmla="*/ 12 w 12"/>
                <a:gd name="T13" fmla="*/ 37 h 40"/>
                <a:gd name="T14" fmla="*/ 12 w 12"/>
                <a:gd name="T15" fmla="*/ 3 h 40"/>
                <a:gd name="T16" fmla="*/ 9 w 12"/>
                <a:gd name="T17" fmla="*/ 0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40">
                  <a:moveTo>
                    <a:pt x="9" y="0"/>
                  </a:moveTo>
                  <a:cubicBezTo>
                    <a:pt x="3" y="0"/>
                    <a:pt x="3" y="0"/>
                    <a:pt x="3" y="0"/>
                  </a:cubicBezTo>
                  <a:cubicBezTo>
                    <a:pt x="1" y="0"/>
                    <a:pt x="0" y="1"/>
                    <a:pt x="0" y="3"/>
                  </a:cubicBezTo>
                  <a:cubicBezTo>
                    <a:pt x="0" y="37"/>
                    <a:pt x="0" y="37"/>
                    <a:pt x="0" y="37"/>
                  </a:cubicBezTo>
                  <a:cubicBezTo>
                    <a:pt x="0" y="39"/>
                    <a:pt x="1" y="40"/>
                    <a:pt x="3" y="40"/>
                  </a:cubicBezTo>
                  <a:cubicBezTo>
                    <a:pt x="9" y="40"/>
                    <a:pt x="9" y="40"/>
                    <a:pt x="9" y="40"/>
                  </a:cubicBezTo>
                  <a:cubicBezTo>
                    <a:pt x="11" y="40"/>
                    <a:pt x="12" y="39"/>
                    <a:pt x="12" y="37"/>
                  </a:cubicBezTo>
                  <a:cubicBezTo>
                    <a:pt x="12" y="3"/>
                    <a:pt x="12" y="3"/>
                    <a:pt x="12" y="3"/>
                  </a:cubicBezTo>
                  <a:cubicBezTo>
                    <a:pt x="12" y="1"/>
                    <a:pt x="11" y="0"/>
                    <a:pt x="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cs typeface="+mn-ea"/>
                <a:sym typeface="+mn-lt"/>
              </a:endParaRPr>
            </a:p>
          </p:txBody>
        </p:sp>
      </p:grpSp>
      <p:grpSp>
        <p:nvGrpSpPr>
          <p:cNvPr id="60" name="组合 59"/>
          <p:cNvGrpSpPr/>
          <p:nvPr/>
        </p:nvGrpSpPr>
        <p:grpSpPr>
          <a:xfrm>
            <a:off x="171450" y="468189"/>
            <a:ext cx="6616971" cy="707886"/>
            <a:chOff x="171450" y="636516"/>
            <a:chExt cx="6616971" cy="707886"/>
          </a:xfrm>
        </p:grpSpPr>
        <p:sp>
          <p:nvSpPr>
            <p:cNvPr id="66" name="文本框 65"/>
            <p:cNvSpPr txBox="1"/>
            <p:nvPr/>
          </p:nvSpPr>
          <p:spPr>
            <a:xfrm>
              <a:off x="337645" y="636516"/>
              <a:ext cx="6450776" cy="707886"/>
            </a:xfrm>
            <a:prstGeom prst="rect">
              <a:avLst/>
            </a:prstGeom>
            <a:noFill/>
          </p:spPr>
          <p:txBody>
            <a:bodyPr wrap="square" rtlCol="0">
              <a:spAutoFit/>
            </a:bodyPr>
            <a:lstStyle/>
            <a:p>
              <a:r>
                <a:rPr lang="zh-CN" altLang="en-US" sz="4000" b="1" dirty="0">
                  <a:solidFill>
                    <a:schemeClr val="tx1">
                      <a:lumMod val="85000"/>
                      <a:lumOff val="15000"/>
                    </a:schemeClr>
                  </a:solidFill>
                  <a:cs typeface="+mn-ea"/>
                  <a:sym typeface="+mn-lt"/>
                </a:rPr>
                <a:t>相关标题文本</a:t>
              </a:r>
              <a:endParaRPr lang="zh-CN" altLang="en-US" sz="4000" b="1" dirty="0">
                <a:solidFill>
                  <a:schemeClr val="tx1">
                    <a:lumMod val="85000"/>
                    <a:lumOff val="15000"/>
                  </a:schemeClr>
                </a:solidFill>
                <a:cs typeface="+mn-ea"/>
                <a:sym typeface="+mn-lt"/>
              </a:endParaRPr>
            </a:p>
          </p:txBody>
        </p:sp>
        <p:sp>
          <p:nvSpPr>
            <p:cNvPr id="67" name="矩形 66"/>
            <p:cNvSpPr/>
            <p:nvPr/>
          </p:nvSpPr>
          <p:spPr>
            <a:xfrm>
              <a:off x="171450" y="718176"/>
              <a:ext cx="166195" cy="544567"/>
            </a:xfrm>
            <a:prstGeom prst="rect">
              <a:avLst/>
            </a:prstGeom>
            <a:solidFill>
              <a:srgbClr val="FF6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p14:dur="250" advClick="0" advTm="7000">
        <p:random/>
      </p:transition>
    </mc:Choice>
    <mc:Fallback>
      <p:transition advClick="0" advTm="7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additive="base">
                                        <p:cTn id="7" dur="500" fill="hold"/>
                                        <p:tgtEl>
                                          <p:spTgt spid="61"/>
                                        </p:tgtEl>
                                        <p:attrNameLst>
                                          <p:attrName>ppt_x</p:attrName>
                                        </p:attrNameLst>
                                      </p:cBhvr>
                                      <p:tavLst>
                                        <p:tav tm="0">
                                          <p:val>
                                            <p:strVal val="#ppt_x"/>
                                          </p:val>
                                        </p:tav>
                                        <p:tav tm="100000">
                                          <p:val>
                                            <p:strVal val="#ppt_x"/>
                                          </p:val>
                                        </p:tav>
                                      </p:tavLst>
                                    </p:anim>
                                    <p:anim calcmode="lin" valueType="num">
                                      <p:cBhvr additive="base">
                                        <p:cTn id="8" dur="500" fill="hold"/>
                                        <p:tgtEl>
                                          <p:spTgt spid="6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62"/>
                                        </p:tgtEl>
                                        <p:attrNameLst>
                                          <p:attrName>style.visibility</p:attrName>
                                        </p:attrNameLst>
                                      </p:cBhvr>
                                      <p:to>
                                        <p:strVal val="visible"/>
                                      </p:to>
                                    </p:set>
                                    <p:anim calcmode="lin" valueType="num">
                                      <p:cBhvr additive="base">
                                        <p:cTn id="12" dur="500" fill="hold"/>
                                        <p:tgtEl>
                                          <p:spTgt spid="62"/>
                                        </p:tgtEl>
                                        <p:attrNameLst>
                                          <p:attrName>ppt_x</p:attrName>
                                        </p:attrNameLst>
                                      </p:cBhvr>
                                      <p:tavLst>
                                        <p:tav tm="0">
                                          <p:val>
                                            <p:strVal val="#ppt_x"/>
                                          </p:val>
                                        </p:tav>
                                        <p:tav tm="100000">
                                          <p:val>
                                            <p:strVal val="#ppt_x"/>
                                          </p:val>
                                        </p:tav>
                                      </p:tavLst>
                                    </p:anim>
                                    <p:anim calcmode="lin" valueType="num">
                                      <p:cBhvr additive="base">
                                        <p:cTn id="13" dur="500" fill="hold"/>
                                        <p:tgtEl>
                                          <p:spTgt spid="6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ppt_x"/>
                                          </p:val>
                                        </p:tav>
                                        <p:tav tm="100000">
                                          <p:val>
                                            <p:strVal val="#ppt_x"/>
                                          </p:val>
                                        </p:tav>
                                      </p:tavLst>
                                    </p:anim>
                                    <p:anim calcmode="lin" valueType="num">
                                      <p:cBhvr additive="base">
                                        <p:cTn id="18" dur="500" fill="hold"/>
                                        <p:tgtEl>
                                          <p:spTgt spid="22"/>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3"/>
                                        </p:tgtEl>
                                        <p:attrNameLst>
                                          <p:attrName>style.visibility</p:attrName>
                                        </p:attrNameLst>
                                      </p:cBhvr>
                                      <p:to>
                                        <p:strVal val="visible"/>
                                      </p:to>
                                    </p:set>
                                    <p:animEffect transition="in" filter="fade">
                                      <p:cBhvr>
                                        <p:cTn id="25" dur="500"/>
                                        <p:tgtEl>
                                          <p:spTgt spid="53"/>
                                        </p:tgtEl>
                                      </p:cBhvr>
                                    </p:animEffect>
                                  </p:childTnLst>
                                </p:cTn>
                              </p:par>
                            </p:childTnLst>
                          </p:cTn>
                        </p:par>
                        <p:par>
                          <p:cTn id="26" fill="hold">
                            <p:stCondLst>
                              <p:cond delay="2000"/>
                            </p:stCondLst>
                            <p:childTnLst>
                              <p:par>
                                <p:cTn id="27" presetID="2" presetClass="entr" presetSubtype="4" fill="hold" nodeType="afterEffect">
                                  <p:stCondLst>
                                    <p:cond delay="0"/>
                                  </p:stCondLst>
                                  <p:childTnLst>
                                    <p:set>
                                      <p:cBhvr>
                                        <p:cTn id="28" dur="1" fill="hold">
                                          <p:stCondLst>
                                            <p:cond delay="0"/>
                                          </p:stCondLst>
                                        </p:cTn>
                                        <p:tgtEl>
                                          <p:spTgt spid="63"/>
                                        </p:tgtEl>
                                        <p:attrNameLst>
                                          <p:attrName>style.visibility</p:attrName>
                                        </p:attrNameLst>
                                      </p:cBhvr>
                                      <p:to>
                                        <p:strVal val="visible"/>
                                      </p:to>
                                    </p:set>
                                    <p:anim calcmode="lin" valueType="num">
                                      <p:cBhvr additive="base">
                                        <p:cTn id="29" dur="500" fill="hold"/>
                                        <p:tgtEl>
                                          <p:spTgt spid="63"/>
                                        </p:tgtEl>
                                        <p:attrNameLst>
                                          <p:attrName>ppt_x</p:attrName>
                                        </p:attrNameLst>
                                      </p:cBhvr>
                                      <p:tavLst>
                                        <p:tav tm="0">
                                          <p:val>
                                            <p:strVal val="#ppt_x"/>
                                          </p:val>
                                        </p:tav>
                                        <p:tav tm="100000">
                                          <p:val>
                                            <p:strVal val="#ppt_x"/>
                                          </p:val>
                                        </p:tav>
                                      </p:tavLst>
                                    </p:anim>
                                    <p:anim calcmode="lin" valueType="num">
                                      <p:cBhvr additive="base">
                                        <p:cTn id="30" dur="500" fill="hold"/>
                                        <p:tgtEl>
                                          <p:spTgt spid="63"/>
                                        </p:tgtEl>
                                        <p:attrNameLst>
                                          <p:attrName>ppt_y</p:attrName>
                                        </p:attrNameLst>
                                      </p:cBhvr>
                                      <p:tavLst>
                                        <p:tav tm="0">
                                          <p:val>
                                            <p:strVal val="1+#ppt_h/2"/>
                                          </p:val>
                                        </p:tav>
                                        <p:tav tm="100000">
                                          <p:val>
                                            <p:strVal val="#ppt_y"/>
                                          </p:val>
                                        </p:tav>
                                      </p:tavLst>
                                    </p:anim>
                                  </p:childTnLst>
                                </p:cTn>
                              </p:par>
                            </p:childTnLst>
                          </p:cTn>
                        </p:par>
                        <p:par>
                          <p:cTn id="31" fill="hold">
                            <p:stCondLst>
                              <p:cond delay="2500"/>
                            </p:stCondLst>
                            <p:childTnLst>
                              <p:par>
                                <p:cTn id="32" presetID="2" presetClass="entr" presetSubtype="4" fill="hold" grpId="0" nodeType="after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additive="base">
                                        <p:cTn id="34" dur="500" fill="hold"/>
                                        <p:tgtEl>
                                          <p:spTgt spid="21"/>
                                        </p:tgtEl>
                                        <p:attrNameLst>
                                          <p:attrName>ppt_x</p:attrName>
                                        </p:attrNameLst>
                                      </p:cBhvr>
                                      <p:tavLst>
                                        <p:tav tm="0">
                                          <p:val>
                                            <p:strVal val="#ppt_x"/>
                                          </p:val>
                                        </p:tav>
                                        <p:tav tm="100000">
                                          <p:val>
                                            <p:strVal val="#ppt_x"/>
                                          </p:val>
                                        </p:tav>
                                      </p:tavLst>
                                    </p:anim>
                                    <p:anim calcmode="lin" valueType="num">
                                      <p:cBhvr additive="base">
                                        <p:cTn id="35" dur="500" fill="hold"/>
                                        <p:tgtEl>
                                          <p:spTgt spid="21"/>
                                        </p:tgtEl>
                                        <p:attrNameLst>
                                          <p:attrName>ppt_y</p:attrName>
                                        </p:attrNameLst>
                                      </p:cBhvr>
                                      <p:tavLst>
                                        <p:tav tm="0">
                                          <p:val>
                                            <p:strVal val="1+#ppt_h/2"/>
                                          </p:val>
                                        </p:tav>
                                        <p:tav tm="100000">
                                          <p:val>
                                            <p:strVal val="#ppt_y"/>
                                          </p:val>
                                        </p:tav>
                                      </p:tavLst>
                                    </p:anim>
                                  </p:childTnLst>
                                </p:cTn>
                              </p:par>
                            </p:childTnLst>
                          </p:cTn>
                        </p:par>
                        <p:par>
                          <p:cTn id="36" fill="hold">
                            <p:stCondLst>
                              <p:cond delay="3000"/>
                            </p:stCondLst>
                            <p:childTnLst>
                              <p:par>
                                <p:cTn id="37" presetID="10" presetClass="entr" presetSubtype="0" fill="hold" grpId="0" nodeType="afterEffect">
                                  <p:stCondLst>
                                    <p:cond delay="0"/>
                                  </p:stCondLst>
                                  <p:childTnLst>
                                    <p:set>
                                      <p:cBhvr>
                                        <p:cTn id="38" dur="1" fill="hold">
                                          <p:stCondLst>
                                            <p:cond delay="0"/>
                                          </p:stCondLst>
                                        </p:cTn>
                                        <p:tgtEl>
                                          <p:spTgt spid="56"/>
                                        </p:tgtEl>
                                        <p:attrNameLst>
                                          <p:attrName>style.visibility</p:attrName>
                                        </p:attrNameLst>
                                      </p:cBhvr>
                                      <p:to>
                                        <p:strVal val="visible"/>
                                      </p:to>
                                    </p:set>
                                    <p:animEffect transition="in" filter="fade">
                                      <p:cBhvr>
                                        <p:cTn id="39" dur="500"/>
                                        <p:tgtEl>
                                          <p:spTgt spid="56"/>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57"/>
                                        </p:tgtEl>
                                        <p:attrNameLst>
                                          <p:attrName>style.visibility</p:attrName>
                                        </p:attrNameLst>
                                      </p:cBhvr>
                                      <p:to>
                                        <p:strVal val="visible"/>
                                      </p:to>
                                    </p:set>
                                    <p:animEffect transition="in" filter="fade">
                                      <p:cBhvr>
                                        <p:cTn id="42" dur="500"/>
                                        <p:tgtEl>
                                          <p:spTgt spid="57"/>
                                        </p:tgtEl>
                                      </p:cBhvr>
                                    </p:animEffect>
                                  </p:childTnLst>
                                </p:cTn>
                              </p:par>
                            </p:childTnLst>
                          </p:cTn>
                        </p:par>
                        <p:par>
                          <p:cTn id="43" fill="hold">
                            <p:stCondLst>
                              <p:cond delay="3500"/>
                            </p:stCondLst>
                            <p:childTnLst>
                              <p:par>
                                <p:cTn id="44" presetID="2" presetClass="entr" presetSubtype="4" fill="hold" nodeType="afterEffect">
                                  <p:stCondLst>
                                    <p:cond delay="0"/>
                                  </p:stCondLst>
                                  <p:childTnLst>
                                    <p:set>
                                      <p:cBhvr>
                                        <p:cTn id="45" dur="1" fill="hold">
                                          <p:stCondLst>
                                            <p:cond delay="0"/>
                                          </p:stCondLst>
                                        </p:cTn>
                                        <p:tgtEl>
                                          <p:spTgt spid="64"/>
                                        </p:tgtEl>
                                        <p:attrNameLst>
                                          <p:attrName>style.visibility</p:attrName>
                                        </p:attrNameLst>
                                      </p:cBhvr>
                                      <p:to>
                                        <p:strVal val="visible"/>
                                      </p:to>
                                    </p:set>
                                    <p:anim calcmode="lin" valueType="num">
                                      <p:cBhvr additive="base">
                                        <p:cTn id="46" dur="500" fill="hold"/>
                                        <p:tgtEl>
                                          <p:spTgt spid="64"/>
                                        </p:tgtEl>
                                        <p:attrNameLst>
                                          <p:attrName>ppt_x</p:attrName>
                                        </p:attrNameLst>
                                      </p:cBhvr>
                                      <p:tavLst>
                                        <p:tav tm="0">
                                          <p:val>
                                            <p:strVal val="#ppt_x"/>
                                          </p:val>
                                        </p:tav>
                                        <p:tav tm="100000">
                                          <p:val>
                                            <p:strVal val="#ppt_x"/>
                                          </p:val>
                                        </p:tav>
                                      </p:tavLst>
                                    </p:anim>
                                    <p:anim calcmode="lin" valueType="num">
                                      <p:cBhvr additive="base">
                                        <p:cTn id="47" dur="500" fill="hold"/>
                                        <p:tgtEl>
                                          <p:spTgt spid="64"/>
                                        </p:tgtEl>
                                        <p:attrNameLst>
                                          <p:attrName>ppt_y</p:attrName>
                                        </p:attrNameLst>
                                      </p:cBhvr>
                                      <p:tavLst>
                                        <p:tav tm="0">
                                          <p:val>
                                            <p:strVal val="1+#ppt_h/2"/>
                                          </p:val>
                                        </p:tav>
                                        <p:tav tm="100000">
                                          <p:val>
                                            <p:strVal val="#ppt_y"/>
                                          </p:val>
                                        </p:tav>
                                      </p:tavLst>
                                    </p:anim>
                                  </p:childTnLst>
                                </p:cTn>
                              </p:par>
                            </p:childTnLst>
                          </p:cTn>
                        </p:par>
                        <p:par>
                          <p:cTn id="48" fill="hold">
                            <p:stCondLst>
                              <p:cond delay="4000"/>
                            </p:stCondLst>
                            <p:childTnLst>
                              <p:par>
                                <p:cTn id="49" presetID="2" presetClass="entr" presetSubtype="4" fill="hold" nodeType="afterEffect">
                                  <p:stCondLst>
                                    <p:cond delay="0"/>
                                  </p:stCondLst>
                                  <p:childTnLst>
                                    <p:set>
                                      <p:cBhvr>
                                        <p:cTn id="50" dur="1" fill="hold">
                                          <p:stCondLst>
                                            <p:cond delay="0"/>
                                          </p:stCondLst>
                                        </p:cTn>
                                        <p:tgtEl>
                                          <p:spTgt spid="32"/>
                                        </p:tgtEl>
                                        <p:attrNameLst>
                                          <p:attrName>style.visibility</p:attrName>
                                        </p:attrNameLst>
                                      </p:cBhvr>
                                      <p:to>
                                        <p:strVal val="visible"/>
                                      </p:to>
                                    </p:set>
                                    <p:anim calcmode="lin" valueType="num">
                                      <p:cBhvr additive="base">
                                        <p:cTn id="51" dur="500" fill="hold"/>
                                        <p:tgtEl>
                                          <p:spTgt spid="32"/>
                                        </p:tgtEl>
                                        <p:attrNameLst>
                                          <p:attrName>ppt_x</p:attrName>
                                        </p:attrNameLst>
                                      </p:cBhvr>
                                      <p:tavLst>
                                        <p:tav tm="0">
                                          <p:val>
                                            <p:strVal val="#ppt_x"/>
                                          </p:val>
                                        </p:tav>
                                        <p:tav tm="100000">
                                          <p:val>
                                            <p:strVal val="#ppt_x"/>
                                          </p:val>
                                        </p:tav>
                                      </p:tavLst>
                                    </p:anim>
                                    <p:anim calcmode="lin" valueType="num">
                                      <p:cBhvr additive="base">
                                        <p:cTn id="52" dur="500" fill="hold"/>
                                        <p:tgtEl>
                                          <p:spTgt spid="32"/>
                                        </p:tgtEl>
                                        <p:attrNameLst>
                                          <p:attrName>ppt_y</p:attrName>
                                        </p:attrNameLst>
                                      </p:cBhvr>
                                      <p:tavLst>
                                        <p:tav tm="0">
                                          <p:val>
                                            <p:strVal val="1+#ppt_h/2"/>
                                          </p:val>
                                        </p:tav>
                                        <p:tav tm="100000">
                                          <p:val>
                                            <p:strVal val="#ppt_y"/>
                                          </p:val>
                                        </p:tav>
                                      </p:tavLst>
                                    </p:anim>
                                  </p:childTnLst>
                                </p:cTn>
                              </p:par>
                            </p:childTnLst>
                          </p:cTn>
                        </p:par>
                        <p:par>
                          <p:cTn id="53" fill="hold">
                            <p:stCondLst>
                              <p:cond delay="4500"/>
                            </p:stCondLst>
                            <p:childTnLst>
                              <p:par>
                                <p:cTn id="54" presetID="10" presetClass="entr" presetSubtype="0" fill="hold" grpId="0" nodeType="afterEffect">
                                  <p:stCondLst>
                                    <p:cond delay="0"/>
                                  </p:stCondLst>
                                  <p:childTnLst>
                                    <p:set>
                                      <p:cBhvr>
                                        <p:cTn id="55" dur="1" fill="hold">
                                          <p:stCondLst>
                                            <p:cond delay="0"/>
                                          </p:stCondLst>
                                        </p:cTn>
                                        <p:tgtEl>
                                          <p:spTgt spid="54"/>
                                        </p:tgtEl>
                                        <p:attrNameLst>
                                          <p:attrName>style.visibility</p:attrName>
                                        </p:attrNameLst>
                                      </p:cBhvr>
                                      <p:to>
                                        <p:strVal val="visible"/>
                                      </p:to>
                                    </p:set>
                                    <p:animEffect transition="in" filter="fade">
                                      <p:cBhvr>
                                        <p:cTn id="56" dur="500"/>
                                        <p:tgtEl>
                                          <p:spTgt spid="54"/>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55"/>
                                        </p:tgtEl>
                                        <p:attrNameLst>
                                          <p:attrName>style.visibility</p:attrName>
                                        </p:attrNameLst>
                                      </p:cBhvr>
                                      <p:to>
                                        <p:strVal val="visible"/>
                                      </p:to>
                                    </p:set>
                                    <p:animEffect transition="in" filter="fade">
                                      <p:cBhvr>
                                        <p:cTn id="59" dur="500"/>
                                        <p:tgtEl>
                                          <p:spTgt spid="55"/>
                                        </p:tgtEl>
                                      </p:cBhvr>
                                    </p:animEffect>
                                  </p:childTnLst>
                                </p:cTn>
                              </p:par>
                            </p:childTnLst>
                          </p:cTn>
                        </p:par>
                        <p:par>
                          <p:cTn id="60" fill="hold">
                            <p:stCondLst>
                              <p:cond delay="5000"/>
                            </p:stCondLst>
                            <p:childTnLst>
                              <p:par>
                                <p:cTn id="61" presetID="2" presetClass="entr" presetSubtype="4" fill="hold" nodeType="afterEffect">
                                  <p:stCondLst>
                                    <p:cond delay="0"/>
                                  </p:stCondLst>
                                  <p:childTnLst>
                                    <p:set>
                                      <p:cBhvr>
                                        <p:cTn id="62" dur="1" fill="hold">
                                          <p:stCondLst>
                                            <p:cond delay="0"/>
                                          </p:stCondLst>
                                        </p:cTn>
                                        <p:tgtEl>
                                          <p:spTgt spid="65"/>
                                        </p:tgtEl>
                                        <p:attrNameLst>
                                          <p:attrName>style.visibility</p:attrName>
                                        </p:attrNameLst>
                                      </p:cBhvr>
                                      <p:to>
                                        <p:strVal val="visible"/>
                                      </p:to>
                                    </p:set>
                                    <p:anim calcmode="lin" valueType="num">
                                      <p:cBhvr additive="base">
                                        <p:cTn id="63" dur="500" fill="hold"/>
                                        <p:tgtEl>
                                          <p:spTgt spid="65"/>
                                        </p:tgtEl>
                                        <p:attrNameLst>
                                          <p:attrName>ppt_x</p:attrName>
                                        </p:attrNameLst>
                                      </p:cBhvr>
                                      <p:tavLst>
                                        <p:tav tm="0">
                                          <p:val>
                                            <p:strVal val="#ppt_x"/>
                                          </p:val>
                                        </p:tav>
                                        <p:tav tm="100000">
                                          <p:val>
                                            <p:strVal val="#ppt_x"/>
                                          </p:val>
                                        </p:tav>
                                      </p:tavLst>
                                    </p:anim>
                                    <p:anim calcmode="lin" valueType="num">
                                      <p:cBhvr additive="base">
                                        <p:cTn id="64" dur="500" fill="hold"/>
                                        <p:tgtEl>
                                          <p:spTgt spid="65"/>
                                        </p:tgtEl>
                                        <p:attrNameLst>
                                          <p:attrName>ppt_y</p:attrName>
                                        </p:attrNameLst>
                                      </p:cBhvr>
                                      <p:tavLst>
                                        <p:tav tm="0">
                                          <p:val>
                                            <p:strVal val="1+#ppt_h/2"/>
                                          </p:val>
                                        </p:tav>
                                        <p:tav tm="100000">
                                          <p:val>
                                            <p:strVal val="#ppt_y"/>
                                          </p:val>
                                        </p:tav>
                                      </p:tavLst>
                                    </p:anim>
                                  </p:childTnLst>
                                </p:cTn>
                              </p:par>
                            </p:childTnLst>
                          </p:cTn>
                        </p:par>
                        <p:par>
                          <p:cTn id="65" fill="hold">
                            <p:stCondLst>
                              <p:cond delay="5500"/>
                            </p:stCondLst>
                            <p:childTnLst>
                              <p:par>
                                <p:cTn id="66" presetID="2" presetClass="entr" presetSubtype="4" fill="hold" grpId="0" nodeType="afterEffect">
                                  <p:stCondLst>
                                    <p:cond delay="0"/>
                                  </p:stCondLst>
                                  <p:childTnLst>
                                    <p:set>
                                      <p:cBhvr>
                                        <p:cTn id="67" dur="1" fill="hold">
                                          <p:stCondLst>
                                            <p:cond delay="0"/>
                                          </p:stCondLst>
                                        </p:cTn>
                                        <p:tgtEl>
                                          <p:spTgt spid="23"/>
                                        </p:tgtEl>
                                        <p:attrNameLst>
                                          <p:attrName>style.visibility</p:attrName>
                                        </p:attrNameLst>
                                      </p:cBhvr>
                                      <p:to>
                                        <p:strVal val="visible"/>
                                      </p:to>
                                    </p:set>
                                    <p:anim calcmode="lin" valueType="num">
                                      <p:cBhvr additive="base">
                                        <p:cTn id="68" dur="500" fill="hold"/>
                                        <p:tgtEl>
                                          <p:spTgt spid="23"/>
                                        </p:tgtEl>
                                        <p:attrNameLst>
                                          <p:attrName>ppt_x</p:attrName>
                                        </p:attrNameLst>
                                      </p:cBhvr>
                                      <p:tavLst>
                                        <p:tav tm="0">
                                          <p:val>
                                            <p:strVal val="#ppt_x"/>
                                          </p:val>
                                        </p:tav>
                                        <p:tav tm="100000">
                                          <p:val>
                                            <p:strVal val="#ppt_x"/>
                                          </p:val>
                                        </p:tav>
                                      </p:tavLst>
                                    </p:anim>
                                    <p:anim calcmode="lin" valueType="num">
                                      <p:cBhvr additive="base">
                                        <p:cTn id="69" dur="500" fill="hold"/>
                                        <p:tgtEl>
                                          <p:spTgt spid="23"/>
                                        </p:tgtEl>
                                        <p:attrNameLst>
                                          <p:attrName>ppt_y</p:attrName>
                                        </p:attrNameLst>
                                      </p:cBhvr>
                                      <p:tavLst>
                                        <p:tav tm="0">
                                          <p:val>
                                            <p:strVal val="1+#ppt_h/2"/>
                                          </p:val>
                                        </p:tav>
                                        <p:tav tm="100000">
                                          <p:val>
                                            <p:strVal val="#ppt_y"/>
                                          </p:val>
                                        </p:tav>
                                      </p:tavLst>
                                    </p:anim>
                                  </p:childTnLst>
                                </p:cTn>
                              </p:par>
                            </p:childTnLst>
                          </p:cTn>
                        </p:par>
                        <p:par>
                          <p:cTn id="70" fill="hold">
                            <p:stCondLst>
                              <p:cond delay="6000"/>
                            </p:stCondLst>
                            <p:childTnLst>
                              <p:par>
                                <p:cTn id="71" presetID="10" presetClass="entr" presetSubtype="0" fill="hold" grpId="0" nodeType="afterEffect">
                                  <p:stCondLst>
                                    <p:cond delay="0"/>
                                  </p:stCondLst>
                                  <p:childTnLst>
                                    <p:set>
                                      <p:cBhvr>
                                        <p:cTn id="72" dur="1" fill="hold">
                                          <p:stCondLst>
                                            <p:cond delay="0"/>
                                          </p:stCondLst>
                                        </p:cTn>
                                        <p:tgtEl>
                                          <p:spTgt spid="58"/>
                                        </p:tgtEl>
                                        <p:attrNameLst>
                                          <p:attrName>style.visibility</p:attrName>
                                        </p:attrNameLst>
                                      </p:cBhvr>
                                      <p:to>
                                        <p:strVal val="visible"/>
                                      </p:to>
                                    </p:set>
                                    <p:animEffect transition="in" filter="fade">
                                      <p:cBhvr>
                                        <p:cTn id="73" dur="500"/>
                                        <p:tgtEl>
                                          <p:spTgt spid="58"/>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59"/>
                                        </p:tgtEl>
                                        <p:attrNameLst>
                                          <p:attrName>style.visibility</p:attrName>
                                        </p:attrNameLst>
                                      </p:cBhvr>
                                      <p:to>
                                        <p:strVal val="visible"/>
                                      </p:to>
                                    </p:set>
                                    <p:animEffect transition="in" filter="fade">
                                      <p:cBhvr>
                                        <p:cTn id="76" dur="500"/>
                                        <p:tgtEl>
                                          <p:spTgt spid="59"/>
                                        </p:tgtEl>
                                      </p:cBhvr>
                                    </p:animEffect>
                                  </p:childTnLst>
                                </p:cTn>
                              </p:par>
                              <p:par>
                                <p:cTn id="77" presetID="16" presetClass="entr" presetSubtype="21" fill="hold" nodeType="withEffect">
                                  <p:stCondLst>
                                    <p:cond delay="0"/>
                                  </p:stCondLst>
                                  <p:childTnLst>
                                    <p:set>
                                      <p:cBhvr>
                                        <p:cTn id="78" dur="1" fill="hold">
                                          <p:stCondLst>
                                            <p:cond delay="0"/>
                                          </p:stCondLst>
                                        </p:cTn>
                                        <p:tgtEl>
                                          <p:spTgt spid="60"/>
                                        </p:tgtEl>
                                        <p:attrNameLst>
                                          <p:attrName>style.visibility</p:attrName>
                                        </p:attrNameLst>
                                      </p:cBhvr>
                                      <p:to>
                                        <p:strVal val="visible"/>
                                      </p:to>
                                    </p:set>
                                    <p:animEffect transition="in" filter="barn(inVertical)">
                                      <p:cBhvr>
                                        <p:cTn id="79"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p:bldP spid="53" grpId="0"/>
      <p:bldP spid="54" grpId="0"/>
      <p:bldP spid="55" grpId="0"/>
      <p:bldP spid="56" grpId="0"/>
      <p:bldP spid="57" grpId="0"/>
      <p:bldP spid="58" grpId="0"/>
      <p:bldP spid="59" grpId="0"/>
      <p:bldP spid="21" grpId="0" animBg="1"/>
      <p:bldP spid="2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c2348874-075f-42e8-8648-a100690819a1"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1754600" y="1764635"/>
            <a:ext cx="8735785" cy="3606135"/>
            <a:chOff x="1830527" y="1671831"/>
            <a:chExt cx="8507985" cy="3512100"/>
          </a:xfrm>
          <a:effectLst/>
        </p:grpSpPr>
        <p:sp>
          <p:nvSpPr>
            <p:cNvPr id="4" name="îŝļïďê"/>
            <p:cNvSpPr/>
            <p:nvPr/>
          </p:nvSpPr>
          <p:spPr>
            <a:xfrm flipV="1">
              <a:off x="4282527" y="2413031"/>
              <a:ext cx="574087" cy="3518"/>
            </a:xfrm>
            <a:prstGeom prst="line">
              <a:avLst/>
            </a:prstGeom>
            <a:ln w="38100">
              <a:solidFill>
                <a:srgbClr val="A6AAA9"/>
              </a:solidFill>
              <a:miter lim="400000"/>
            </a:ln>
          </p:spPr>
          <p:txBody>
            <a:bodyPr anchor="ctr"/>
            <a:lstStyle/>
            <a:p>
              <a:pPr algn="ctr"/>
              <a:endParaRPr>
                <a:cs typeface="+mn-ea"/>
                <a:sym typeface="+mn-lt"/>
              </a:endParaRPr>
            </a:p>
          </p:txBody>
        </p:sp>
        <p:sp>
          <p:nvSpPr>
            <p:cNvPr id="5" name="îṩļiďé"/>
            <p:cNvSpPr/>
            <p:nvPr/>
          </p:nvSpPr>
          <p:spPr>
            <a:xfrm>
              <a:off x="1830527" y="1671831"/>
              <a:ext cx="2458955" cy="1475373"/>
            </a:xfrm>
            <a:prstGeom prst="rect">
              <a:avLst/>
            </a:prstGeom>
            <a:solidFill>
              <a:srgbClr val="6495A3"/>
            </a:solidFill>
            <a:ln w="12700">
              <a:miter lim="400000"/>
            </a:ln>
          </p:spPr>
          <p:txBody>
            <a:bodyPr anchor="ctr"/>
            <a:lstStyle/>
            <a:p>
              <a:pPr algn="ctr"/>
              <a:endParaRPr dirty="0">
                <a:cs typeface="+mn-ea"/>
                <a:sym typeface="+mn-lt"/>
              </a:endParaRPr>
            </a:p>
          </p:txBody>
        </p:sp>
        <p:sp>
          <p:nvSpPr>
            <p:cNvPr id="6" name="íšḷíḋe"/>
            <p:cNvSpPr/>
            <p:nvPr/>
          </p:nvSpPr>
          <p:spPr>
            <a:xfrm>
              <a:off x="7305470" y="2413031"/>
              <a:ext cx="574087" cy="0"/>
            </a:xfrm>
            <a:prstGeom prst="line">
              <a:avLst/>
            </a:prstGeom>
            <a:ln w="38100">
              <a:solidFill>
                <a:srgbClr val="A6AAA9"/>
              </a:solidFill>
              <a:miter lim="400000"/>
            </a:ln>
          </p:spPr>
          <p:txBody>
            <a:bodyPr anchor="ctr"/>
            <a:lstStyle/>
            <a:p>
              <a:pPr algn="ctr"/>
              <a:endParaRPr>
                <a:cs typeface="+mn-ea"/>
                <a:sym typeface="+mn-lt"/>
              </a:endParaRPr>
            </a:p>
          </p:txBody>
        </p:sp>
        <p:sp>
          <p:nvSpPr>
            <p:cNvPr id="7" name="ï$1ïḑè"/>
            <p:cNvSpPr/>
            <p:nvPr/>
          </p:nvSpPr>
          <p:spPr>
            <a:xfrm>
              <a:off x="3060004" y="3144329"/>
              <a:ext cx="6049031" cy="516676"/>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11942"/>
                  </a:lnTo>
                  <a:lnTo>
                    <a:pt x="0" y="11942"/>
                  </a:lnTo>
                  <a:lnTo>
                    <a:pt x="0" y="21600"/>
                  </a:lnTo>
                </a:path>
              </a:pathLst>
            </a:custGeom>
            <a:ln w="38100">
              <a:solidFill>
                <a:srgbClr val="A6AAA9"/>
              </a:solidFill>
              <a:tailEnd type="triangle"/>
            </a:ln>
          </p:spPr>
          <p:txBody>
            <a:bodyPr anchor="ctr"/>
            <a:lstStyle/>
            <a:p>
              <a:pPr algn="ctr"/>
              <a:endParaRPr>
                <a:cs typeface="+mn-ea"/>
                <a:sym typeface="+mn-lt"/>
              </a:endParaRPr>
            </a:p>
          </p:txBody>
        </p:sp>
        <p:sp>
          <p:nvSpPr>
            <p:cNvPr id="8" name="íṩļiďê"/>
            <p:cNvSpPr/>
            <p:nvPr/>
          </p:nvSpPr>
          <p:spPr>
            <a:xfrm>
              <a:off x="4282527" y="4459366"/>
              <a:ext cx="574087" cy="0"/>
            </a:xfrm>
            <a:prstGeom prst="line">
              <a:avLst/>
            </a:prstGeom>
            <a:ln w="38100">
              <a:solidFill>
                <a:srgbClr val="A6AAA9"/>
              </a:solidFill>
              <a:miter lim="400000"/>
            </a:ln>
          </p:spPr>
          <p:txBody>
            <a:bodyPr anchor="ctr"/>
            <a:lstStyle/>
            <a:p>
              <a:pPr algn="ctr"/>
              <a:endParaRPr>
                <a:cs typeface="+mn-ea"/>
                <a:sym typeface="+mn-lt"/>
              </a:endParaRPr>
            </a:p>
          </p:txBody>
        </p:sp>
        <p:sp>
          <p:nvSpPr>
            <p:cNvPr id="9" name="îṣļïďe"/>
            <p:cNvSpPr/>
            <p:nvPr/>
          </p:nvSpPr>
          <p:spPr>
            <a:xfrm>
              <a:off x="7305470" y="4459366"/>
              <a:ext cx="574087" cy="1"/>
            </a:xfrm>
            <a:prstGeom prst="line">
              <a:avLst/>
            </a:prstGeom>
            <a:ln w="38100">
              <a:solidFill>
                <a:srgbClr val="A6AAA9"/>
              </a:solidFill>
              <a:miter lim="400000"/>
            </a:ln>
          </p:spPr>
          <p:txBody>
            <a:bodyPr anchor="ctr"/>
            <a:lstStyle/>
            <a:p>
              <a:pPr algn="ctr"/>
              <a:endParaRPr>
                <a:cs typeface="+mn-ea"/>
                <a:sym typeface="+mn-lt"/>
              </a:endParaRPr>
            </a:p>
          </p:txBody>
        </p:sp>
        <p:sp>
          <p:nvSpPr>
            <p:cNvPr id="10" name="îşḷîḋè"/>
            <p:cNvSpPr/>
            <p:nvPr/>
          </p:nvSpPr>
          <p:spPr>
            <a:xfrm>
              <a:off x="4856614" y="1671831"/>
              <a:ext cx="2458955" cy="1475373"/>
            </a:xfrm>
            <a:prstGeom prst="rect">
              <a:avLst/>
            </a:prstGeom>
            <a:solidFill>
              <a:srgbClr val="FF6F41"/>
            </a:solidFill>
            <a:ln w="12700">
              <a:miter lim="400000"/>
            </a:ln>
          </p:spPr>
          <p:txBody>
            <a:bodyPr anchor="ctr"/>
            <a:lstStyle/>
            <a:p>
              <a:pPr algn="ctr"/>
              <a:endParaRPr dirty="0">
                <a:cs typeface="+mn-ea"/>
                <a:sym typeface="+mn-lt"/>
              </a:endParaRPr>
            </a:p>
          </p:txBody>
        </p:sp>
        <p:sp>
          <p:nvSpPr>
            <p:cNvPr id="11" name="iŝľiḋê"/>
            <p:cNvSpPr/>
            <p:nvPr/>
          </p:nvSpPr>
          <p:spPr>
            <a:xfrm>
              <a:off x="7869413" y="1671831"/>
              <a:ext cx="2458955" cy="1475373"/>
            </a:xfrm>
            <a:prstGeom prst="rect">
              <a:avLst/>
            </a:prstGeom>
            <a:solidFill>
              <a:srgbClr val="6495A3"/>
            </a:solidFill>
            <a:ln w="12700">
              <a:miter lim="400000"/>
            </a:ln>
          </p:spPr>
          <p:txBody>
            <a:bodyPr anchor="ctr"/>
            <a:lstStyle/>
            <a:p>
              <a:pPr algn="ctr"/>
              <a:endParaRPr>
                <a:cs typeface="+mn-ea"/>
                <a:sym typeface="+mn-lt"/>
              </a:endParaRPr>
            </a:p>
          </p:txBody>
        </p:sp>
        <p:sp>
          <p:nvSpPr>
            <p:cNvPr id="12" name="iṡḻíḑè"/>
            <p:cNvSpPr/>
            <p:nvPr/>
          </p:nvSpPr>
          <p:spPr>
            <a:xfrm>
              <a:off x="1837750" y="3708559"/>
              <a:ext cx="2458955" cy="1475372"/>
            </a:xfrm>
            <a:prstGeom prst="rect">
              <a:avLst/>
            </a:prstGeom>
            <a:solidFill>
              <a:srgbClr val="FF6F41"/>
            </a:solidFill>
            <a:ln w="12700">
              <a:miter lim="400000"/>
            </a:ln>
          </p:spPr>
          <p:txBody>
            <a:bodyPr anchor="ctr"/>
            <a:lstStyle/>
            <a:p>
              <a:pPr algn="ctr"/>
              <a:endParaRPr>
                <a:cs typeface="+mn-ea"/>
                <a:sym typeface="+mn-lt"/>
              </a:endParaRPr>
            </a:p>
          </p:txBody>
        </p:sp>
        <p:sp>
          <p:nvSpPr>
            <p:cNvPr id="13" name="îš1iḑè"/>
            <p:cNvSpPr/>
            <p:nvPr/>
          </p:nvSpPr>
          <p:spPr>
            <a:xfrm>
              <a:off x="4856614" y="3707440"/>
              <a:ext cx="2458955" cy="1475372"/>
            </a:xfrm>
            <a:prstGeom prst="rect">
              <a:avLst/>
            </a:prstGeom>
            <a:solidFill>
              <a:srgbClr val="6495A3"/>
            </a:solidFill>
            <a:ln w="12700">
              <a:miter lim="400000"/>
            </a:ln>
          </p:spPr>
          <p:txBody>
            <a:bodyPr anchor="ctr"/>
            <a:lstStyle/>
            <a:p>
              <a:pPr algn="ctr"/>
              <a:endParaRPr>
                <a:cs typeface="+mn-ea"/>
                <a:sym typeface="+mn-lt"/>
              </a:endParaRPr>
            </a:p>
          </p:txBody>
        </p:sp>
        <p:sp>
          <p:nvSpPr>
            <p:cNvPr id="14" name="íśľïḍe"/>
            <p:cNvSpPr/>
            <p:nvPr/>
          </p:nvSpPr>
          <p:spPr>
            <a:xfrm>
              <a:off x="7879557" y="3707440"/>
              <a:ext cx="2458955" cy="1475372"/>
            </a:xfrm>
            <a:prstGeom prst="rect">
              <a:avLst/>
            </a:prstGeom>
            <a:solidFill>
              <a:srgbClr val="FF6F41"/>
            </a:solidFill>
            <a:ln w="12700">
              <a:miter lim="400000"/>
            </a:ln>
          </p:spPr>
          <p:txBody>
            <a:bodyPr anchor="ctr"/>
            <a:lstStyle/>
            <a:p>
              <a:pPr algn="ctr"/>
              <a:endParaRPr dirty="0">
                <a:cs typeface="+mn-ea"/>
                <a:sym typeface="+mn-lt"/>
              </a:endParaRPr>
            </a:p>
          </p:txBody>
        </p:sp>
      </p:grpSp>
      <p:sp>
        <p:nvSpPr>
          <p:cNvPr id="59" name="文本框 8"/>
          <p:cNvSpPr txBox="1">
            <a:spLocks noChangeArrowheads="1"/>
          </p:cNvSpPr>
          <p:nvPr/>
        </p:nvSpPr>
        <p:spPr bwMode="auto">
          <a:xfrm>
            <a:off x="2425819" y="2005478"/>
            <a:ext cx="1005403"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7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9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91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3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en-US" sz="1600" b="0" i="0" u="none" strike="noStrike" kern="1200" cap="none" spc="0" normalizeH="0" baseline="0" noProof="0" dirty="0">
                <a:ln>
                  <a:noFill/>
                </a:ln>
                <a:solidFill>
                  <a:schemeClr val="bg1"/>
                </a:solidFill>
                <a:effectLst/>
                <a:uLnTx/>
                <a:uFillTx/>
                <a:latin typeface="+mn-lt"/>
                <a:ea typeface="+mn-ea"/>
                <a:cs typeface="+mn-ea"/>
                <a:sym typeface="+mn-lt"/>
              </a:rPr>
              <a:t>文本内容</a:t>
            </a:r>
            <a:endParaRPr kumimoji="0" lang="en-US" altLang="zh-CN" sz="1600" b="0" i="0" u="none" strike="noStrike" kern="1200" cap="none" spc="0" normalizeH="0" baseline="0" noProof="0" dirty="0">
              <a:ln>
                <a:noFill/>
              </a:ln>
              <a:solidFill>
                <a:schemeClr val="bg1"/>
              </a:solidFill>
              <a:effectLst/>
              <a:uLnTx/>
              <a:uFillTx/>
              <a:latin typeface="+mn-lt"/>
              <a:ea typeface="+mn-ea"/>
              <a:cs typeface="+mn-ea"/>
              <a:sym typeface="+mn-lt"/>
            </a:endParaRPr>
          </a:p>
        </p:txBody>
      </p:sp>
      <p:sp>
        <p:nvSpPr>
          <p:cNvPr id="60" name="文本框 59"/>
          <p:cNvSpPr txBox="1"/>
          <p:nvPr/>
        </p:nvSpPr>
        <p:spPr>
          <a:xfrm>
            <a:off x="1867455" y="2278796"/>
            <a:ext cx="2299082" cy="784830"/>
          </a:xfrm>
          <a:prstGeom prst="rect">
            <a:avLst/>
          </a:prstGeom>
          <a:noFill/>
          <a:effectLst/>
        </p:spPr>
        <p:txBody>
          <a:bodyPr wrap="square" rtlCol="0">
            <a:spAutoFit/>
          </a:bodyPr>
          <a:lstStyle/>
          <a:p>
            <a:pPr algn="ctr">
              <a:lnSpc>
                <a:spcPct val="150000"/>
              </a:lnSpc>
              <a:defRPr/>
            </a:pPr>
            <a:r>
              <a:rPr kumimoji="0" lang="zh-CN" altLang="en-US" sz="1000" b="0" i="0" u="none" strike="noStrike" kern="1200" cap="none" spc="0" normalizeH="0" baseline="0" noProof="0" dirty="0">
                <a:ln>
                  <a:noFill/>
                </a:ln>
                <a:solidFill>
                  <a:schemeClr val="bg1"/>
                </a:solidFill>
                <a:effectLst/>
                <a:uLnTx/>
                <a:uFillTx/>
                <a:cs typeface="+mn-ea"/>
                <a:sym typeface="+mn-lt"/>
              </a:rPr>
              <a:t>点击此处输入文本内容点击此处输入文本内容点击此处输入文本内容点击此处</a:t>
            </a:r>
            <a:r>
              <a:rPr lang="zh-CN" altLang="en-US" sz="1000" dirty="0">
                <a:solidFill>
                  <a:schemeClr val="bg1"/>
                </a:solidFill>
                <a:cs typeface="+mn-ea"/>
                <a:sym typeface="+mn-lt"/>
              </a:rPr>
              <a:t>输入输入文本内</a:t>
            </a:r>
            <a:endParaRPr kumimoji="0" lang="zh-CN" altLang="en-US" sz="1000" b="0" i="0" u="none" strike="noStrike" kern="1200" cap="none" spc="0" normalizeH="0" baseline="0" noProof="0" dirty="0">
              <a:ln>
                <a:noFill/>
              </a:ln>
              <a:solidFill>
                <a:schemeClr val="bg1"/>
              </a:solidFill>
              <a:effectLst/>
              <a:uLnTx/>
              <a:uFillTx/>
              <a:cs typeface="+mn-ea"/>
              <a:sym typeface="+mn-lt"/>
            </a:endParaRPr>
          </a:p>
        </p:txBody>
      </p:sp>
      <p:sp>
        <p:nvSpPr>
          <p:cNvPr id="61" name="文本框 8"/>
          <p:cNvSpPr txBox="1">
            <a:spLocks noChangeArrowheads="1"/>
          </p:cNvSpPr>
          <p:nvPr/>
        </p:nvSpPr>
        <p:spPr bwMode="auto">
          <a:xfrm>
            <a:off x="5504823" y="1988654"/>
            <a:ext cx="1005403"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7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9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91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3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en-US" sz="1600" b="0" i="0" u="none" strike="noStrike" kern="1200" cap="none" spc="0" normalizeH="0" baseline="0" noProof="0" dirty="0">
                <a:ln>
                  <a:noFill/>
                </a:ln>
                <a:solidFill>
                  <a:schemeClr val="bg1"/>
                </a:solidFill>
                <a:effectLst/>
                <a:uLnTx/>
                <a:uFillTx/>
                <a:latin typeface="+mn-lt"/>
                <a:ea typeface="+mn-ea"/>
                <a:cs typeface="+mn-ea"/>
                <a:sym typeface="+mn-lt"/>
              </a:rPr>
              <a:t>文本内容</a:t>
            </a:r>
            <a:endParaRPr kumimoji="0" lang="en-US" altLang="zh-CN" sz="1600" b="0" i="0" u="none" strike="noStrike" kern="1200" cap="none" spc="0" normalizeH="0" baseline="0" noProof="0" dirty="0">
              <a:ln>
                <a:noFill/>
              </a:ln>
              <a:solidFill>
                <a:schemeClr val="bg1"/>
              </a:solidFill>
              <a:effectLst/>
              <a:uLnTx/>
              <a:uFillTx/>
              <a:latin typeface="+mn-lt"/>
              <a:ea typeface="+mn-ea"/>
              <a:cs typeface="+mn-ea"/>
              <a:sym typeface="+mn-lt"/>
            </a:endParaRPr>
          </a:p>
        </p:txBody>
      </p:sp>
      <p:sp>
        <p:nvSpPr>
          <p:cNvPr id="62" name="文本框 61"/>
          <p:cNvSpPr txBox="1"/>
          <p:nvPr/>
        </p:nvSpPr>
        <p:spPr>
          <a:xfrm>
            <a:off x="4946459" y="2261972"/>
            <a:ext cx="2299082" cy="784830"/>
          </a:xfrm>
          <a:prstGeom prst="rect">
            <a:avLst/>
          </a:prstGeom>
          <a:noFill/>
          <a:effectLst/>
        </p:spPr>
        <p:txBody>
          <a:bodyPr wrap="square" rtlCol="0">
            <a:spAutoFit/>
          </a:bodyPr>
          <a:lstStyle/>
          <a:p>
            <a:pPr algn="ctr">
              <a:lnSpc>
                <a:spcPct val="150000"/>
              </a:lnSpc>
              <a:defRPr/>
            </a:pPr>
            <a:r>
              <a:rPr kumimoji="0" lang="zh-CN" altLang="en-US" sz="1000" b="0" i="0" u="none" strike="noStrike" kern="1200" cap="none" spc="0" normalizeH="0" baseline="0" noProof="0" dirty="0">
                <a:ln>
                  <a:noFill/>
                </a:ln>
                <a:solidFill>
                  <a:schemeClr val="bg1"/>
                </a:solidFill>
                <a:effectLst/>
                <a:uLnTx/>
                <a:uFillTx/>
                <a:cs typeface="+mn-ea"/>
                <a:sym typeface="+mn-lt"/>
              </a:rPr>
              <a:t>点击此处输入文本内容点击此处输入文本内容点击此处输入文本内容点击此处</a:t>
            </a:r>
            <a:r>
              <a:rPr lang="zh-CN" altLang="en-US" sz="1000" dirty="0">
                <a:solidFill>
                  <a:schemeClr val="bg1"/>
                </a:solidFill>
                <a:cs typeface="+mn-ea"/>
                <a:sym typeface="+mn-lt"/>
              </a:rPr>
              <a:t>输入输入文本内</a:t>
            </a:r>
            <a:endParaRPr kumimoji="0" lang="zh-CN" altLang="en-US" sz="1000" b="0" i="0" u="none" strike="noStrike" kern="1200" cap="none" spc="0" normalizeH="0" baseline="0" noProof="0" dirty="0">
              <a:ln>
                <a:noFill/>
              </a:ln>
              <a:solidFill>
                <a:schemeClr val="bg1"/>
              </a:solidFill>
              <a:effectLst/>
              <a:uLnTx/>
              <a:uFillTx/>
              <a:cs typeface="+mn-ea"/>
              <a:sym typeface="+mn-lt"/>
            </a:endParaRPr>
          </a:p>
        </p:txBody>
      </p:sp>
      <p:sp>
        <p:nvSpPr>
          <p:cNvPr id="63" name="文本框 8"/>
          <p:cNvSpPr txBox="1">
            <a:spLocks noChangeArrowheads="1"/>
          </p:cNvSpPr>
          <p:nvPr/>
        </p:nvSpPr>
        <p:spPr bwMode="auto">
          <a:xfrm>
            <a:off x="8583827" y="1979212"/>
            <a:ext cx="1005403"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7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9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91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3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en-US" sz="1600" b="0" i="0" u="none" strike="noStrike" kern="1200" cap="none" spc="0" normalizeH="0" baseline="0" noProof="0" dirty="0">
                <a:ln>
                  <a:noFill/>
                </a:ln>
                <a:solidFill>
                  <a:schemeClr val="bg1"/>
                </a:solidFill>
                <a:effectLst/>
                <a:uLnTx/>
                <a:uFillTx/>
                <a:latin typeface="+mn-lt"/>
                <a:ea typeface="+mn-ea"/>
                <a:cs typeface="+mn-ea"/>
                <a:sym typeface="+mn-lt"/>
              </a:rPr>
              <a:t>文本内容</a:t>
            </a:r>
            <a:endParaRPr kumimoji="0" lang="en-US" altLang="zh-CN" sz="1600" b="0" i="0" u="none" strike="noStrike" kern="1200" cap="none" spc="0" normalizeH="0" baseline="0" noProof="0" dirty="0">
              <a:ln>
                <a:noFill/>
              </a:ln>
              <a:solidFill>
                <a:schemeClr val="bg1"/>
              </a:solidFill>
              <a:effectLst/>
              <a:uLnTx/>
              <a:uFillTx/>
              <a:latin typeface="+mn-lt"/>
              <a:ea typeface="+mn-ea"/>
              <a:cs typeface="+mn-ea"/>
              <a:sym typeface="+mn-lt"/>
            </a:endParaRPr>
          </a:p>
        </p:txBody>
      </p:sp>
      <p:sp>
        <p:nvSpPr>
          <p:cNvPr id="64" name="文本框 63"/>
          <p:cNvSpPr txBox="1"/>
          <p:nvPr/>
        </p:nvSpPr>
        <p:spPr>
          <a:xfrm>
            <a:off x="8025463" y="2252530"/>
            <a:ext cx="2299082" cy="784830"/>
          </a:xfrm>
          <a:prstGeom prst="rect">
            <a:avLst/>
          </a:prstGeom>
          <a:noFill/>
          <a:effectLst/>
        </p:spPr>
        <p:txBody>
          <a:bodyPr wrap="square" rtlCol="0">
            <a:spAutoFit/>
          </a:bodyPr>
          <a:lstStyle/>
          <a:p>
            <a:pPr algn="ctr">
              <a:lnSpc>
                <a:spcPct val="150000"/>
              </a:lnSpc>
              <a:defRPr/>
            </a:pPr>
            <a:r>
              <a:rPr kumimoji="0" lang="zh-CN" altLang="en-US" sz="1000" b="0" i="0" u="none" strike="noStrike" kern="1200" cap="none" spc="0" normalizeH="0" baseline="0" noProof="0" dirty="0">
                <a:ln>
                  <a:noFill/>
                </a:ln>
                <a:solidFill>
                  <a:schemeClr val="bg1"/>
                </a:solidFill>
                <a:effectLst/>
                <a:uLnTx/>
                <a:uFillTx/>
                <a:cs typeface="+mn-ea"/>
                <a:sym typeface="+mn-lt"/>
              </a:rPr>
              <a:t>点击此处输入文本内容点击此处输入文本内容点击此处输入文本内容点击此处</a:t>
            </a:r>
            <a:r>
              <a:rPr lang="zh-CN" altLang="en-US" sz="1000" dirty="0">
                <a:solidFill>
                  <a:schemeClr val="bg1"/>
                </a:solidFill>
                <a:cs typeface="+mn-ea"/>
                <a:sym typeface="+mn-lt"/>
              </a:rPr>
              <a:t>输入输入文本内</a:t>
            </a:r>
            <a:endParaRPr kumimoji="0" lang="zh-CN" altLang="en-US" sz="1000" b="0" i="0" u="none" strike="noStrike" kern="1200" cap="none" spc="0" normalizeH="0" baseline="0" noProof="0" dirty="0">
              <a:ln>
                <a:noFill/>
              </a:ln>
              <a:solidFill>
                <a:schemeClr val="bg1"/>
              </a:solidFill>
              <a:effectLst/>
              <a:uLnTx/>
              <a:uFillTx/>
              <a:cs typeface="+mn-ea"/>
              <a:sym typeface="+mn-lt"/>
            </a:endParaRPr>
          </a:p>
        </p:txBody>
      </p:sp>
      <p:sp>
        <p:nvSpPr>
          <p:cNvPr id="65" name="文本框 8"/>
          <p:cNvSpPr txBox="1">
            <a:spLocks noChangeArrowheads="1"/>
          </p:cNvSpPr>
          <p:nvPr/>
        </p:nvSpPr>
        <p:spPr bwMode="auto">
          <a:xfrm>
            <a:off x="8689266" y="4031849"/>
            <a:ext cx="1005403"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7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9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91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3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en-US" sz="1600" b="0" i="0" u="none" strike="noStrike" kern="1200" cap="none" spc="0" normalizeH="0" baseline="0" noProof="0" dirty="0">
                <a:ln>
                  <a:noFill/>
                </a:ln>
                <a:solidFill>
                  <a:schemeClr val="bg1"/>
                </a:solidFill>
                <a:effectLst/>
                <a:uLnTx/>
                <a:uFillTx/>
                <a:latin typeface="+mn-lt"/>
                <a:ea typeface="+mn-ea"/>
                <a:cs typeface="+mn-ea"/>
                <a:sym typeface="+mn-lt"/>
              </a:rPr>
              <a:t>文本内容</a:t>
            </a:r>
            <a:endParaRPr kumimoji="0" lang="en-US" altLang="zh-CN" sz="1600" b="0" i="0" u="none" strike="noStrike" kern="1200" cap="none" spc="0" normalizeH="0" baseline="0" noProof="0" dirty="0">
              <a:ln>
                <a:noFill/>
              </a:ln>
              <a:solidFill>
                <a:schemeClr val="bg1"/>
              </a:solidFill>
              <a:effectLst/>
              <a:uLnTx/>
              <a:uFillTx/>
              <a:latin typeface="+mn-lt"/>
              <a:ea typeface="+mn-ea"/>
              <a:cs typeface="+mn-ea"/>
              <a:sym typeface="+mn-lt"/>
            </a:endParaRPr>
          </a:p>
        </p:txBody>
      </p:sp>
      <p:sp>
        <p:nvSpPr>
          <p:cNvPr id="66" name="文本框 65"/>
          <p:cNvSpPr txBox="1"/>
          <p:nvPr/>
        </p:nvSpPr>
        <p:spPr>
          <a:xfrm>
            <a:off x="8130902" y="4305167"/>
            <a:ext cx="2299082" cy="784830"/>
          </a:xfrm>
          <a:prstGeom prst="rect">
            <a:avLst/>
          </a:prstGeom>
          <a:noFill/>
          <a:effectLst/>
        </p:spPr>
        <p:txBody>
          <a:bodyPr wrap="square" rtlCol="0">
            <a:spAutoFit/>
          </a:bodyPr>
          <a:lstStyle/>
          <a:p>
            <a:pPr algn="ctr">
              <a:lnSpc>
                <a:spcPct val="150000"/>
              </a:lnSpc>
              <a:defRPr/>
            </a:pPr>
            <a:r>
              <a:rPr kumimoji="0" lang="zh-CN" altLang="en-US" sz="1000" b="0" i="0" u="none" strike="noStrike" kern="1200" cap="none" spc="0" normalizeH="0" baseline="0" noProof="0" dirty="0">
                <a:ln>
                  <a:noFill/>
                </a:ln>
                <a:solidFill>
                  <a:schemeClr val="bg1"/>
                </a:solidFill>
                <a:effectLst/>
                <a:uLnTx/>
                <a:uFillTx/>
                <a:cs typeface="+mn-ea"/>
                <a:sym typeface="+mn-lt"/>
              </a:rPr>
              <a:t>点击此处输入文本内容点击此处输入文本内容点击此处输入文本内容点击此处</a:t>
            </a:r>
            <a:r>
              <a:rPr lang="zh-CN" altLang="en-US" sz="1000" dirty="0">
                <a:solidFill>
                  <a:schemeClr val="bg1"/>
                </a:solidFill>
                <a:cs typeface="+mn-ea"/>
                <a:sym typeface="+mn-lt"/>
              </a:rPr>
              <a:t>输入输入文本内</a:t>
            </a:r>
            <a:endParaRPr kumimoji="0" lang="zh-CN" altLang="en-US" sz="1000" b="0" i="0" u="none" strike="noStrike" kern="1200" cap="none" spc="0" normalizeH="0" baseline="0" noProof="0" dirty="0">
              <a:ln>
                <a:noFill/>
              </a:ln>
              <a:solidFill>
                <a:schemeClr val="bg1"/>
              </a:solidFill>
              <a:effectLst/>
              <a:uLnTx/>
              <a:uFillTx/>
              <a:cs typeface="+mn-ea"/>
              <a:sym typeface="+mn-lt"/>
            </a:endParaRPr>
          </a:p>
        </p:txBody>
      </p:sp>
      <p:sp>
        <p:nvSpPr>
          <p:cNvPr id="67" name="文本框 8"/>
          <p:cNvSpPr txBox="1">
            <a:spLocks noChangeArrowheads="1"/>
          </p:cNvSpPr>
          <p:nvPr/>
        </p:nvSpPr>
        <p:spPr bwMode="auto">
          <a:xfrm>
            <a:off x="5521057" y="4041163"/>
            <a:ext cx="1005403"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7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9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91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3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en-US" sz="1600" b="0" i="0" u="none" strike="noStrike" kern="1200" cap="none" spc="0" normalizeH="0" baseline="0" noProof="0" dirty="0">
                <a:ln>
                  <a:noFill/>
                </a:ln>
                <a:solidFill>
                  <a:schemeClr val="bg1"/>
                </a:solidFill>
                <a:effectLst/>
                <a:uLnTx/>
                <a:uFillTx/>
                <a:latin typeface="+mn-lt"/>
                <a:ea typeface="+mn-ea"/>
                <a:cs typeface="+mn-ea"/>
                <a:sym typeface="+mn-lt"/>
              </a:rPr>
              <a:t>文本内容</a:t>
            </a:r>
            <a:endParaRPr kumimoji="0" lang="en-US" altLang="zh-CN" sz="1600" b="0" i="0" u="none" strike="noStrike" kern="1200" cap="none" spc="0" normalizeH="0" baseline="0" noProof="0" dirty="0">
              <a:ln>
                <a:noFill/>
              </a:ln>
              <a:solidFill>
                <a:schemeClr val="bg1"/>
              </a:solidFill>
              <a:effectLst/>
              <a:uLnTx/>
              <a:uFillTx/>
              <a:latin typeface="+mn-lt"/>
              <a:ea typeface="+mn-ea"/>
              <a:cs typeface="+mn-ea"/>
              <a:sym typeface="+mn-lt"/>
            </a:endParaRPr>
          </a:p>
        </p:txBody>
      </p:sp>
      <p:sp>
        <p:nvSpPr>
          <p:cNvPr id="68" name="文本框 67"/>
          <p:cNvSpPr txBox="1"/>
          <p:nvPr/>
        </p:nvSpPr>
        <p:spPr>
          <a:xfrm>
            <a:off x="4962693" y="4314481"/>
            <a:ext cx="2299082" cy="784830"/>
          </a:xfrm>
          <a:prstGeom prst="rect">
            <a:avLst/>
          </a:prstGeom>
          <a:noFill/>
          <a:effectLst/>
        </p:spPr>
        <p:txBody>
          <a:bodyPr wrap="square" rtlCol="0">
            <a:spAutoFit/>
          </a:bodyPr>
          <a:lstStyle/>
          <a:p>
            <a:pPr algn="ctr">
              <a:lnSpc>
                <a:spcPct val="150000"/>
              </a:lnSpc>
              <a:defRPr/>
            </a:pPr>
            <a:r>
              <a:rPr kumimoji="0" lang="zh-CN" altLang="en-US" sz="1000" b="0" i="0" u="none" strike="noStrike" kern="1200" cap="none" spc="0" normalizeH="0" baseline="0" noProof="0" dirty="0">
                <a:ln>
                  <a:noFill/>
                </a:ln>
                <a:solidFill>
                  <a:schemeClr val="bg1"/>
                </a:solidFill>
                <a:effectLst/>
                <a:uLnTx/>
                <a:uFillTx/>
                <a:cs typeface="+mn-ea"/>
                <a:sym typeface="+mn-lt"/>
              </a:rPr>
              <a:t>点击此处输入文本内容点击此处输入文本内容点击此处输入文本内容点击此处</a:t>
            </a:r>
            <a:r>
              <a:rPr lang="zh-CN" altLang="en-US" sz="1000" dirty="0">
                <a:solidFill>
                  <a:schemeClr val="bg1"/>
                </a:solidFill>
                <a:cs typeface="+mn-ea"/>
                <a:sym typeface="+mn-lt"/>
              </a:rPr>
              <a:t>输入输入文本内</a:t>
            </a:r>
            <a:endParaRPr kumimoji="0" lang="zh-CN" altLang="en-US" sz="1000" b="0" i="0" u="none" strike="noStrike" kern="1200" cap="none" spc="0" normalizeH="0" baseline="0" noProof="0" dirty="0">
              <a:ln>
                <a:noFill/>
              </a:ln>
              <a:solidFill>
                <a:schemeClr val="bg1"/>
              </a:solidFill>
              <a:effectLst/>
              <a:uLnTx/>
              <a:uFillTx/>
              <a:cs typeface="+mn-ea"/>
              <a:sym typeface="+mn-lt"/>
            </a:endParaRPr>
          </a:p>
        </p:txBody>
      </p:sp>
      <p:sp>
        <p:nvSpPr>
          <p:cNvPr id="69" name="文本框 8"/>
          <p:cNvSpPr txBox="1">
            <a:spLocks noChangeArrowheads="1"/>
          </p:cNvSpPr>
          <p:nvPr/>
        </p:nvSpPr>
        <p:spPr bwMode="auto">
          <a:xfrm>
            <a:off x="2433493" y="4031849"/>
            <a:ext cx="1005403"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7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9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91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3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en-US" sz="1600" b="0" i="0" u="none" strike="noStrike" kern="1200" cap="none" spc="0" normalizeH="0" baseline="0" noProof="0" dirty="0">
                <a:ln>
                  <a:noFill/>
                </a:ln>
                <a:solidFill>
                  <a:schemeClr val="bg1"/>
                </a:solidFill>
                <a:effectLst/>
                <a:uLnTx/>
                <a:uFillTx/>
                <a:latin typeface="+mn-lt"/>
                <a:ea typeface="+mn-ea"/>
                <a:cs typeface="+mn-ea"/>
                <a:sym typeface="+mn-lt"/>
              </a:rPr>
              <a:t>文本内容</a:t>
            </a:r>
            <a:endParaRPr kumimoji="0" lang="en-US" altLang="zh-CN" sz="1600" b="0" i="0" u="none" strike="noStrike" kern="1200" cap="none" spc="0" normalizeH="0" baseline="0" noProof="0" dirty="0">
              <a:ln>
                <a:noFill/>
              </a:ln>
              <a:solidFill>
                <a:schemeClr val="bg1"/>
              </a:solidFill>
              <a:effectLst/>
              <a:uLnTx/>
              <a:uFillTx/>
              <a:latin typeface="+mn-lt"/>
              <a:ea typeface="+mn-ea"/>
              <a:cs typeface="+mn-ea"/>
              <a:sym typeface="+mn-lt"/>
            </a:endParaRPr>
          </a:p>
        </p:txBody>
      </p:sp>
      <p:sp>
        <p:nvSpPr>
          <p:cNvPr id="70" name="文本框 69"/>
          <p:cNvSpPr txBox="1"/>
          <p:nvPr/>
        </p:nvSpPr>
        <p:spPr>
          <a:xfrm>
            <a:off x="1875129" y="4305167"/>
            <a:ext cx="2299082" cy="784830"/>
          </a:xfrm>
          <a:prstGeom prst="rect">
            <a:avLst/>
          </a:prstGeom>
          <a:noFill/>
          <a:effectLst/>
        </p:spPr>
        <p:txBody>
          <a:bodyPr wrap="square" rtlCol="0">
            <a:spAutoFit/>
          </a:bodyPr>
          <a:lstStyle/>
          <a:p>
            <a:pPr algn="ctr">
              <a:lnSpc>
                <a:spcPct val="150000"/>
              </a:lnSpc>
              <a:defRPr/>
            </a:pPr>
            <a:r>
              <a:rPr kumimoji="0" lang="zh-CN" altLang="en-US" sz="1000" b="0" i="0" u="none" strike="noStrike" kern="1200" cap="none" spc="0" normalizeH="0" baseline="0" noProof="0" dirty="0">
                <a:ln>
                  <a:noFill/>
                </a:ln>
                <a:solidFill>
                  <a:schemeClr val="bg1"/>
                </a:solidFill>
                <a:effectLst/>
                <a:uLnTx/>
                <a:uFillTx/>
                <a:cs typeface="+mn-ea"/>
                <a:sym typeface="+mn-lt"/>
              </a:rPr>
              <a:t>点击此处输入文本内容点击此处输入文本内容点击此处输入文本内容点击此处</a:t>
            </a:r>
            <a:r>
              <a:rPr lang="zh-CN" altLang="en-US" sz="1000" dirty="0">
                <a:solidFill>
                  <a:schemeClr val="bg1"/>
                </a:solidFill>
                <a:cs typeface="+mn-ea"/>
                <a:sym typeface="+mn-lt"/>
              </a:rPr>
              <a:t>输入输入文本内</a:t>
            </a:r>
            <a:endParaRPr kumimoji="0" lang="zh-CN" altLang="en-US" sz="1000" b="0" i="0" u="none" strike="noStrike" kern="1200" cap="none" spc="0" normalizeH="0" baseline="0" noProof="0" dirty="0">
              <a:ln>
                <a:noFill/>
              </a:ln>
              <a:solidFill>
                <a:schemeClr val="bg1"/>
              </a:solidFill>
              <a:effectLst/>
              <a:uLnTx/>
              <a:uFillTx/>
              <a:cs typeface="+mn-ea"/>
              <a:sym typeface="+mn-lt"/>
            </a:endParaRPr>
          </a:p>
        </p:txBody>
      </p:sp>
      <p:grpSp>
        <p:nvGrpSpPr>
          <p:cNvPr id="27" name="组合 26"/>
          <p:cNvGrpSpPr/>
          <p:nvPr/>
        </p:nvGrpSpPr>
        <p:grpSpPr>
          <a:xfrm>
            <a:off x="171450" y="468189"/>
            <a:ext cx="6616971" cy="707886"/>
            <a:chOff x="171450" y="636516"/>
            <a:chExt cx="6616971" cy="707886"/>
          </a:xfrm>
        </p:grpSpPr>
        <p:sp>
          <p:nvSpPr>
            <p:cNvPr id="28" name="文本框 27"/>
            <p:cNvSpPr txBox="1"/>
            <p:nvPr/>
          </p:nvSpPr>
          <p:spPr>
            <a:xfrm>
              <a:off x="337645" y="636516"/>
              <a:ext cx="6450776" cy="707886"/>
            </a:xfrm>
            <a:prstGeom prst="rect">
              <a:avLst/>
            </a:prstGeom>
            <a:noFill/>
          </p:spPr>
          <p:txBody>
            <a:bodyPr wrap="square" rtlCol="0">
              <a:spAutoFit/>
            </a:bodyPr>
            <a:lstStyle/>
            <a:p>
              <a:r>
                <a:rPr lang="zh-CN" altLang="en-US" sz="4000" b="1" dirty="0">
                  <a:solidFill>
                    <a:schemeClr val="tx1">
                      <a:lumMod val="85000"/>
                      <a:lumOff val="15000"/>
                    </a:schemeClr>
                  </a:solidFill>
                  <a:cs typeface="+mn-ea"/>
                  <a:sym typeface="+mn-lt"/>
                </a:rPr>
                <a:t>相关标题文本</a:t>
              </a:r>
              <a:endParaRPr lang="zh-CN" altLang="en-US" sz="4000" b="1" dirty="0">
                <a:solidFill>
                  <a:schemeClr val="tx1">
                    <a:lumMod val="85000"/>
                    <a:lumOff val="15000"/>
                  </a:schemeClr>
                </a:solidFill>
                <a:cs typeface="+mn-ea"/>
                <a:sym typeface="+mn-lt"/>
              </a:endParaRPr>
            </a:p>
          </p:txBody>
        </p:sp>
        <p:sp>
          <p:nvSpPr>
            <p:cNvPr id="29" name="矩形 28"/>
            <p:cNvSpPr/>
            <p:nvPr/>
          </p:nvSpPr>
          <p:spPr>
            <a:xfrm>
              <a:off x="171450" y="718176"/>
              <a:ext cx="166195" cy="544567"/>
            </a:xfrm>
            <a:prstGeom prst="rect">
              <a:avLst/>
            </a:prstGeom>
            <a:solidFill>
              <a:srgbClr val="FF6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p14:dur="250" advClick="0" advTm="3000">
        <p:random/>
      </p:transition>
    </mc:Choice>
    <mc:Fallback>
      <p:transition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16" presetClass="entr" presetSubtype="21" fill="hold" grpId="0" nodeType="withEffect">
                                  <p:stCondLst>
                                    <p:cond delay="0"/>
                                  </p:stCondLst>
                                  <p:childTnLst>
                                    <p:set>
                                      <p:cBhvr>
                                        <p:cTn id="11" dur="1" fill="hold">
                                          <p:stCondLst>
                                            <p:cond delay="0"/>
                                          </p:stCondLst>
                                        </p:cTn>
                                        <p:tgtEl>
                                          <p:spTgt spid="59"/>
                                        </p:tgtEl>
                                        <p:attrNameLst>
                                          <p:attrName>style.visibility</p:attrName>
                                        </p:attrNameLst>
                                      </p:cBhvr>
                                      <p:to>
                                        <p:strVal val="visible"/>
                                      </p:to>
                                    </p:set>
                                    <p:animEffect transition="in" filter="barn(inVertical)">
                                      <p:cBhvr>
                                        <p:cTn id="12" dur="500"/>
                                        <p:tgtEl>
                                          <p:spTgt spid="59"/>
                                        </p:tgtEl>
                                      </p:cBhvr>
                                    </p:animEffect>
                                  </p:childTnLst>
                                </p:cTn>
                              </p:par>
                              <p:par>
                                <p:cTn id="13" presetID="16" presetClass="entr" presetSubtype="21" fill="hold" grpId="0" nodeType="withEffect">
                                  <p:stCondLst>
                                    <p:cond delay="0"/>
                                  </p:stCondLst>
                                  <p:childTnLst>
                                    <p:set>
                                      <p:cBhvr>
                                        <p:cTn id="14" dur="1" fill="hold">
                                          <p:stCondLst>
                                            <p:cond delay="0"/>
                                          </p:stCondLst>
                                        </p:cTn>
                                        <p:tgtEl>
                                          <p:spTgt spid="60"/>
                                        </p:tgtEl>
                                        <p:attrNameLst>
                                          <p:attrName>style.visibility</p:attrName>
                                        </p:attrNameLst>
                                      </p:cBhvr>
                                      <p:to>
                                        <p:strVal val="visible"/>
                                      </p:to>
                                    </p:set>
                                    <p:animEffect transition="in" filter="barn(inVertical)">
                                      <p:cBhvr>
                                        <p:cTn id="15" dur="500"/>
                                        <p:tgtEl>
                                          <p:spTgt spid="60"/>
                                        </p:tgtEl>
                                      </p:cBhvr>
                                    </p:animEffect>
                                  </p:childTnLst>
                                </p:cTn>
                              </p:par>
                              <p:par>
                                <p:cTn id="16" presetID="16" presetClass="entr" presetSubtype="21" fill="hold" grpId="0" nodeType="withEffect">
                                  <p:stCondLst>
                                    <p:cond delay="0"/>
                                  </p:stCondLst>
                                  <p:childTnLst>
                                    <p:set>
                                      <p:cBhvr>
                                        <p:cTn id="17" dur="1" fill="hold">
                                          <p:stCondLst>
                                            <p:cond delay="0"/>
                                          </p:stCondLst>
                                        </p:cTn>
                                        <p:tgtEl>
                                          <p:spTgt spid="61"/>
                                        </p:tgtEl>
                                        <p:attrNameLst>
                                          <p:attrName>style.visibility</p:attrName>
                                        </p:attrNameLst>
                                      </p:cBhvr>
                                      <p:to>
                                        <p:strVal val="visible"/>
                                      </p:to>
                                    </p:set>
                                    <p:animEffect transition="in" filter="barn(inVertical)">
                                      <p:cBhvr>
                                        <p:cTn id="18" dur="500"/>
                                        <p:tgtEl>
                                          <p:spTgt spid="61"/>
                                        </p:tgtEl>
                                      </p:cBhvr>
                                    </p:animEffect>
                                  </p:childTnLst>
                                </p:cTn>
                              </p:par>
                              <p:par>
                                <p:cTn id="19" presetID="16" presetClass="entr" presetSubtype="21" fill="hold" grpId="0" nodeType="withEffect">
                                  <p:stCondLst>
                                    <p:cond delay="0"/>
                                  </p:stCondLst>
                                  <p:childTnLst>
                                    <p:set>
                                      <p:cBhvr>
                                        <p:cTn id="20" dur="1" fill="hold">
                                          <p:stCondLst>
                                            <p:cond delay="0"/>
                                          </p:stCondLst>
                                        </p:cTn>
                                        <p:tgtEl>
                                          <p:spTgt spid="62"/>
                                        </p:tgtEl>
                                        <p:attrNameLst>
                                          <p:attrName>style.visibility</p:attrName>
                                        </p:attrNameLst>
                                      </p:cBhvr>
                                      <p:to>
                                        <p:strVal val="visible"/>
                                      </p:to>
                                    </p:set>
                                    <p:animEffect transition="in" filter="barn(inVertical)">
                                      <p:cBhvr>
                                        <p:cTn id="21" dur="500"/>
                                        <p:tgtEl>
                                          <p:spTgt spid="62"/>
                                        </p:tgtEl>
                                      </p:cBhvr>
                                    </p:animEffect>
                                  </p:childTnLst>
                                </p:cTn>
                              </p:par>
                              <p:par>
                                <p:cTn id="22" presetID="16" presetClass="entr" presetSubtype="21" fill="hold" grpId="0" nodeType="withEffect">
                                  <p:stCondLst>
                                    <p:cond delay="0"/>
                                  </p:stCondLst>
                                  <p:childTnLst>
                                    <p:set>
                                      <p:cBhvr>
                                        <p:cTn id="23" dur="1" fill="hold">
                                          <p:stCondLst>
                                            <p:cond delay="0"/>
                                          </p:stCondLst>
                                        </p:cTn>
                                        <p:tgtEl>
                                          <p:spTgt spid="63"/>
                                        </p:tgtEl>
                                        <p:attrNameLst>
                                          <p:attrName>style.visibility</p:attrName>
                                        </p:attrNameLst>
                                      </p:cBhvr>
                                      <p:to>
                                        <p:strVal val="visible"/>
                                      </p:to>
                                    </p:set>
                                    <p:animEffect transition="in" filter="barn(inVertical)">
                                      <p:cBhvr>
                                        <p:cTn id="24" dur="500"/>
                                        <p:tgtEl>
                                          <p:spTgt spid="63"/>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64"/>
                                        </p:tgtEl>
                                        <p:attrNameLst>
                                          <p:attrName>style.visibility</p:attrName>
                                        </p:attrNameLst>
                                      </p:cBhvr>
                                      <p:to>
                                        <p:strVal val="visible"/>
                                      </p:to>
                                    </p:set>
                                    <p:animEffect transition="in" filter="barn(inVertical)">
                                      <p:cBhvr>
                                        <p:cTn id="27" dur="500"/>
                                        <p:tgtEl>
                                          <p:spTgt spid="64"/>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65"/>
                                        </p:tgtEl>
                                        <p:attrNameLst>
                                          <p:attrName>style.visibility</p:attrName>
                                        </p:attrNameLst>
                                      </p:cBhvr>
                                      <p:to>
                                        <p:strVal val="visible"/>
                                      </p:to>
                                    </p:set>
                                    <p:animEffect transition="in" filter="barn(inVertical)">
                                      <p:cBhvr>
                                        <p:cTn id="30" dur="500"/>
                                        <p:tgtEl>
                                          <p:spTgt spid="65"/>
                                        </p:tgtEl>
                                      </p:cBhvr>
                                    </p:animEffect>
                                  </p:childTnLst>
                                </p:cTn>
                              </p:par>
                              <p:par>
                                <p:cTn id="31" presetID="16" presetClass="entr" presetSubtype="21" fill="hold" grpId="0" nodeType="withEffect">
                                  <p:stCondLst>
                                    <p:cond delay="0"/>
                                  </p:stCondLst>
                                  <p:childTnLst>
                                    <p:set>
                                      <p:cBhvr>
                                        <p:cTn id="32" dur="1" fill="hold">
                                          <p:stCondLst>
                                            <p:cond delay="0"/>
                                          </p:stCondLst>
                                        </p:cTn>
                                        <p:tgtEl>
                                          <p:spTgt spid="66"/>
                                        </p:tgtEl>
                                        <p:attrNameLst>
                                          <p:attrName>style.visibility</p:attrName>
                                        </p:attrNameLst>
                                      </p:cBhvr>
                                      <p:to>
                                        <p:strVal val="visible"/>
                                      </p:to>
                                    </p:set>
                                    <p:animEffect transition="in" filter="barn(inVertical)">
                                      <p:cBhvr>
                                        <p:cTn id="33" dur="500"/>
                                        <p:tgtEl>
                                          <p:spTgt spid="66"/>
                                        </p:tgtEl>
                                      </p:cBhvr>
                                    </p:animEffect>
                                  </p:childTnLst>
                                </p:cTn>
                              </p:par>
                              <p:par>
                                <p:cTn id="34" presetID="16" presetClass="entr" presetSubtype="21" fill="hold" grpId="0" nodeType="withEffect">
                                  <p:stCondLst>
                                    <p:cond delay="0"/>
                                  </p:stCondLst>
                                  <p:childTnLst>
                                    <p:set>
                                      <p:cBhvr>
                                        <p:cTn id="35" dur="1" fill="hold">
                                          <p:stCondLst>
                                            <p:cond delay="0"/>
                                          </p:stCondLst>
                                        </p:cTn>
                                        <p:tgtEl>
                                          <p:spTgt spid="67"/>
                                        </p:tgtEl>
                                        <p:attrNameLst>
                                          <p:attrName>style.visibility</p:attrName>
                                        </p:attrNameLst>
                                      </p:cBhvr>
                                      <p:to>
                                        <p:strVal val="visible"/>
                                      </p:to>
                                    </p:set>
                                    <p:animEffect transition="in" filter="barn(inVertical)">
                                      <p:cBhvr>
                                        <p:cTn id="36" dur="500"/>
                                        <p:tgtEl>
                                          <p:spTgt spid="67"/>
                                        </p:tgtEl>
                                      </p:cBhvr>
                                    </p:animEffect>
                                  </p:childTnLst>
                                </p:cTn>
                              </p:par>
                              <p:par>
                                <p:cTn id="37" presetID="16" presetClass="entr" presetSubtype="21" fill="hold" grpId="0" nodeType="withEffect">
                                  <p:stCondLst>
                                    <p:cond delay="0"/>
                                  </p:stCondLst>
                                  <p:childTnLst>
                                    <p:set>
                                      <p:cBhvr>
                                        <p:cTn id="38" dur="1" fill="hold">
                                          <p:stCondLst>
                                            <p:cond delay="0"/>
                                          </p:stCondLst>
                                        </p:cTn>
                                        <p:tgtEl>
                                          <p:spTgt spid="68"/>
                                        </p:tgtEl>
                                        <p:attrNameLst>
                                          <p:attrName>style.visibility</p:attrName>
                                        </p:attrNameLst>
                                      </p:cBhvr>
                                      <p:to>
                                        <p:strVal val="visible"/>
                                      </p:to>
                                    </p:set>
                                    <p:animEffect transition="in" filter="barn(inVertical)">
                                      <p:cBhvr>
                                        <p:cTn id="39" dur="500"/>
                                        <p:tgtEl>
                                          <p:spTgt spid="68"/>
                                        </p:tgtEl>
                                      </p:cBhvr>
                                    </p:animEffect>
                                  </p:childTnLst>
                                </p:cTn>
                              </p:par>
                              <p:par>
                                <p:cTn id="40" presetID="16" presetClass="entr" presetSubtype="21" fill="hold" grpId="0" nodeType="withEffect">
                                  <p:stCondLst>
                                    <p:cond delay="0"/>
                                  </p:stCondLst>
                                  <p:childTnLst>
                                    <p:set>
                                      <p:cBhvr>
                                        <p:cTn id="41" dur="1" fill="hold">
                                          <p:stCondLst>
                                            <p:cond delay="0"/>
                                          </p:stCondLst>
                                        </p:cTn>
                                        <p:tgtEl>
                                          <p:spTgt spid="69"/>
                                        </p:tgtEl>
                                        <p:attrNameLst>
                                          <p:attrName>style.visibility</p:attrName>
                                        </p:attrNameLst>
                                      </p:cBhvr>
                                      <p:to>
                                        <p:strVal val="visible"/>
                                      </p:to>
                                    </p:set>
                                    <p:animEffect transition="in" filter="barn(inVertical)">
                                      <p:cBhvr>
                                        <p:cTn id="42" dur="500"/>
                                        <p:tgtEl>
                                          <p:spTgt spid="69"/>
                                        </p:tgtEl>
                                      </p:cBhvr>
                                    </p:animEffect>
                                  </p:childTnLst>
                                </p:cTn>
                              </p:par>
                              <p:par>
                                <p:cTn id="43" presetID="16" presetClass="entr" presetSubtype="21" fill="hold" grpId="0" nodeType="withEffect">
                                  <p:stCondLst>
                                    <p:cond delay="0"/>
                                  </p:stCondLst>
                                  <p:childTnLst>
                                    <p:set>
                                      <p:cBhvr>
                                        <p:cTn id="44" dur="1" fill="hold">
                                          <p:stCondLst>
                                            <p:cond delay="0"/>
                                          </p:stCondLst>
                                        </p:cTn>
                                        <p:tgtEl>
                                          <p:spTgt spid="70"/>
                                        </p:tgtEl>
                                        <p:attrNameLst>
                                          <p:attrName>style.visibility</p:attrName>
                                        </p:attrNameLst>
                                      </p:cBhvr>
                                      <p:to>
                                        <p:strVal val="visible"/>
                                      </p:to>
                                    </p:set>
                                    <p:animEffect transition="in" filter="barn(inVertical)">
                                      <p:cBhvr>
                                        <p:cTn id="45" dur="500"/>
                                        <p:tgtEl>
                                          <p:spTgt spid="70"/>
                                        </p:tgtEl>
                                      </p:cBhvr>
                                    </p:animEffect>
                                  </p:childTnLst>
                                </p:cTn>
                              </p:par>
                              <p:par>
                                <p:cTn id="46" presetID="16" presetClass="entr" presetSubtype="21" fill="hold" nodeType="withEffect">
                                  <p:stCondLst>
                                    <p:cond delay="0"/>
                                  </p:stCondLst>
                                  <p:childTnLst>
                                    <p:set>
                                      <p:cBhvr>
                                        <p:cTn id="47" dur="1" fill="hold">
                                          <p:stCondLst>
                                            <p:cond delay="0"/>
                                          </p:stCondLst>
                                        </p:cTn>
                                        <p:tgtEl>
                                          <p:spTgt spid="27"/>
                                        </p:tgtEl>
                                        <p:attrNameLst>
                                          <p:attrName>style.visibility</p:attrName>
                                        </p:attrNameLst>
                                      </p:cBhvr>
                                      <p:to>
                                        <p:strVal val="visible"/>
                                      </p:to>
                                    </p:set>
                                    <p:animEffect transition="in" filter="barn(inVertical)">
                                      <p:cBhvr>
                                        <p:cTn id="48"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p:bldP spid="60" grpId="0"/>
      <p:bldP spid="61" grpId="0"/>
      <p:bldP spid="62" grpId="0"/>
      <p:bldP spid="63" grpId="0"/>
      <p:bldP spid="64" grpId="0"/>
      <p:bldP spid="65" grpId="0"/>
      <p:bldP spid="66" grpId="0"/>
      <p:bldP spid="67" grpId="0"/>
      <p:bldP spid="68" grpId="0"/>
      <p:bldP spid="69" grpId="0"/>
      <p:bldP spid="7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í$ḷíḑe"/>
          <p:cNvSpPr/>
          <p:nvPr/>
        </p:nvSpPr>
        <p:spPr>
          <a:xfrm>
            <a:off x="4055269" y="1099085"/>
            <a:ext cx="4100512" cy="5758915"/>
          </a:xfrm>
          <a:prstGeom prst="parallelogram">
            <a:avLst/>
          </a:prstGeom>
          <a:blipFill>
            <a:blip r:embed="rId1" cstate="email"/>
            <a:srcRect/>
            <a:stretch>
              <a:fillRect/>
            </a:stretch>
          </a:blipFill>
          <a:ln w="12700" cap="flat" cmpd="sng" algn="ctr">
            <a:noFill/>
            <a:prstDash val="solid"/>
            <a:miter lim="800000"/>
          </a:ln>
          <a:effectLst>
            <a:outerShdw blurRad="50800" dist="38100" dir="8100000" algn="tr" rotWithShape="0">
              <a:prstClr val="black">
                <a:alpha val="40000"/>
              </a:prstClr>
            </a:outerShdw>
          </a:effectLst>
          <a:extLst>
            <a:ext uri="{91240B29-F687-4F45-9708-019B960494DF}">
              <a14:hiddenLine xmlns:a14="http://schemas.microsoft.com/office/drawing/2010/main" w="12700">
                <a:solidFill>
                  <a:schemeClr val="accent1">
                    <a:shade val="50000"/>
                  </a:schemeClr>
                </a:solidFill>
                <a:prstDash val="solid"/>
                <a:miter lim="800000"/>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 name="íṥľiḍè"/>
          <p:cNvSpPr/>
          <p:nvPr/>
        </p:nvSpPr>
        <p:spPr>
          <a:xfrm>
            <a:off x="4145756" y="1944000"/>
            <a:ext cx="1038225" cy="1038225"/>
          </a:xfrm>
          <a:prstGeom prst="roundRect">
            <a:avLst>
              <a:gd name="adj" fmla="val 21254"/>
            </a:avLst>
          </a:prstGeom>
          <a:solidFill>
            <a:srgbClr val="327887"/>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 name="îṥḻíḓe"/>
          <p:cNvSpPr/>
          <p:nvPr/>
        </p:nvSpPr>
        <p:spPr bwMode="auto">
          <a:xfrm>
            <a:off x="4477728" y="2226118"/>
            <a:ext cx="374279" cy="473988"/>
          </a:xfrm>
          <a:custGeom>
            <a:avLst/>
            <a:gdLst>
              <a:gd name="T0" fmla="*/ 35 w 38"/>
              <a:gd name="T1" fmla="*/ 6 h 51"/>
              <a:gd name="T2" fmla="*/ 29 w 38"/>
              <a:gd name="T3" fmla="*/ 6 h 51"/>
              <a:gd name="T4" fmla="*/ 21 w 38"/>
              <a:gd name="T5" fmla="*/ 0 h 51"/>
              <a:gd name="T6" fmla="*/ 18 w 38"/>
              <a:gd name="T7" fmla="*/ 0 h 51"/>
              <a:gd name="T8" fmla="*/ 10 w 38"/>
              <a:gd name="T9" fmla="*/ 6 h 51"/>
              <a:gd name="T10" fmla="*/ 3 w 38"/>
              <a:gd name="T11" fmla="*/ 6 h 51"/>
              <a:gd name="T12" fmla="*/ 0 w 38"/>
              <a:gd name="T13" fmla="*/ 10 h 51"/>
              <a:gd name="T14" fmla="*/ 0 w 38"/>
              <a:gd name="T15" fmla="*/ 48 h 51"/>
              <a:gd name="T16" fmla="*/ 3 w 38"/>
              <a:gd name="T17" fmla="*/ 51 h 51"/>
              <a:gd name="T18" fmla="*/ 35 w 38"/>
              <a:gd name="T19" fmla="*/ 51 h 51"/>
              <a:gd name="T20" fmla="*/ 38 w 38"/>
              <a:gd name="T21" fmla="*/ 48 h 51"/>
              <a:gd name="T22" fmla="*/ 38 w 38"/>
              <a:gd name="T23" fmla="*/ 10 h 51"/>
              <a:gd name="T24" fmla="*/ 35 w 38"/>
              <a:gd name="T25" fmla="*/ 6 h 51"/>
              <a:gd name="T26" fmla="*/ 18 w 38"/>
              <a:gd name="T27" fmla="*/ 3 h 51"/>
              <a:gd name="T28" fmla="*/ 21 w 38"/>
              <a:gd name="T29" fmla="*/ 3 h 51"/>
              <a:gd name="T30" fmla="*/ 25 w 38"/>
              <a:gd name="T31" fmla="*/ 6 h 51"/>
              <a:gd name="T32" fmla="*/ 13 w 38"/>
              <a:gd name="T33" fmla="*/ 6 h 51"/>
              <a:gd name="T34" fmla="*/ 18 w 38"/>
              <a:gd name="T35" fmla="*/ 3 h 51"/>
              <a:gd name="T36" fmla="*/ 35 w 38"/>
              <a:gd name="T37" fmla="*/ 46 h 51"/>
              <a:gd name="T38" fmla="*/ 34 w 38"/>
              <a:gd name="T39" fmla="*/ 48 h 51"/>
              <a:gd name="T40" fmla="*/ 5 w 38"/>
              <a:gd name="T41" fmla="*/ 48 h 51"/>
              <a:gd name="T42" fmla="*/ 3 w 38"/>
              <a:gd name="T43" fmla="*/ 46 h 51"/>
              <a:gd name="T44" fmla="*/ 3 w 38"/>
              <a:gd name="T45" fmla="*/ 42 h 51"/>
              <a:gd name="T46" fmla="*/ 35 w 38"/>
              <a:gd name="T47" fmla="*/ 42 h 51"/>
              <a:gd name="T48" fmla="*/ 35 w 38"/>
              <a:gd name="T49" fmla="*/ 46 h 51"/>
              <a:gd name="T50" fmla="*/ 35 w 38"/>
              <a:gd name="T51" fmla="*/ 38 h 51"/>
              <a:gd name="T52" fmla="*/ 3 w 38"/>
              <a:gd name="T53" fmla="*/ 38 h 51"/>
              <a:gd name="T54" fmla="*/ 3 w 38"/>
              <a:gd name="T55" fmla="*/ 11 h 51"/>
              <a:gd name="T56" fmla="*/ 5 w 38"/>
              <a:gd name="T57" fmla="*/ 10 h 51"/>
              <a:gd name="T58" fmla="*/ 10 w 38"/>
              <a:gd name="T59" fmla="*/ 10 h 51"/>
              <a:gd name="T60" fmla="*/ 10 w 38"/>
              <a:gd name="T61" fmla="*/ 19 h 51"/>
              <a:gd name="T62" fmla="*/ 13 w 38"/>
              <a:gd name="T63" fmla="*/ 19 h 51"/>
              <a:gd name="T64" fmla="*/ 13 w 38"/>
              <a:gd name="T65" fmla="*/ 10 h 51"/>
              <a:gd name="T66" fmla="*/ 26 w 38"/>
              <a:gd name="T67" fmla="*/ 10 h 51"/>
              <a:gd name="T68" fmla="*/ 26 w 38"/>
              <a:gd name="T69" fmla="*/ 19 h 51"/>
              <a:gd name="T70" fmla="*/ 29 w 38"/>
              <a:gd name="T71" fmla="*/ 19 h 51"/>
              <a:gd name="T72" fmla="*/ 29 w 38"/>
              <a:gd name="T73" fmla="*/ 10 h 51"/>
              <a:gd name="T74" fmla="*/ 34 w 38"/>
              <a:gd name="T75" fmla="*/ 10 h 51"/>
              <a:gd name="T76" fmla="*/ 35 w 38"/>
              <a:gd name="T77" fmla="*/ 11 h 51"/>
              <a:gd name="T78" fmla="*/ 35 w 38"/>
              <a:gd name="T79" fmla="*/ 38 h 51"/>
              <a:gd name="T80" fmla="*/ 35 w 38"/>
              <a:gd name="T81" fmla="*/ 38 h 51"/>
              <a:gd name="T82" fmla="*/ 35 w 38"/>
              <a:gd name="T83" fmla="*/ 38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 h="51">
                <a:moveTo>
                  <a:pt x="35" y="6"/>
                </a:moveTo>
                <a:cubicBezTo>
                  <a:pt x="29" y="6"/>
                  <a:pt x="29" y="6"/>
                  <a:pt x="29" y="6"/>
                </a:cubicBezTo>
                <a:cubicBezTo>
                  <a:pt x="28" y="3"/>
                  <a:pt x="25" y="0"/>
                  <a:pt x="21" y="0"/>
                </a:cubicBezTo>
                <a:cubicBezTo>
                  <a:pt x="18" y="0"/>
                  <a:pt x="18" y="0"/>
                  <a:pt x="18" y="0"/>
                </a:cubicBezTo>
                <a:cubicBezTo>
                  <a:pt x="14" y="0"/>
                  <a:pt x="11" y="3"/>
                  <a:pt x="10" y="6"/>
                </a:cubicBezTo>
                <a:cubicBezTo>
                  <a:pt x="3" y="6"/>
                  <a:pt x="3" y="6"/>
                  <a:pt x="3" y="6"/>
                </a:cubicBezTo>
                <a:cubicBezTo>
                  <a:pt x="1" y="6"/>
                  <a:pt x="0" y="8"/>
                  <a:pt x="0" y="10"/>
                </a:cubicBezTo>
                <a:cubicBezTo>
                  <a:pt x="0" y="48"/>
                  <a:pt x="0" y="48"/>
                  <a:pt x="0" y="48"/>
                </a:cubicBezTo>
                <a:cubicBezTo>
                  <a:pt x="0" y="50"/>
                  <a:pt x="1" y="51"/>
                  <a:pt x="3" y="51"/>
                </a:cubicBezTo>
                <a:cubicBezTo>
                  <a:pt x="35" y="51"/>
                  <a:pt x="35" y="51"/>
                  <a:pt x="35" y="51"/>
                </a:cubicBezTo>
                <a:cubicBezTo>
                  <a:pt x="37" y="51"/>
                  <a:pt x="38" y="50"/>
                  <a:pt x="38" y="48"/>
                </a:cubicBezTo>
                <a:cubicBezTo>
                  <a:pt x="38" y="10"/>
                  <a:pt x="38" y="10"/>
                  <a:pt x="38" y="10"/>
                </a:cubicBezTo>
                <a:cubicBezTo>
                  <a:pt x="38" y="8"/>
                  <a:pt x="37" y="6"/>
                  <a:pt x="35" y="6"/>
                </a:cubicBezTo>
                <a:close/>
                <a:moveTo>
                  <a:pt x="18" y="3"/>
                </a:moveTo>
                <a:cubicBezTo>
                  <a:pt x="21" y="3"/>
                  <a:pt x="21" y="3"/>
                  <a:pt x="21" y="3"/>
                </a:cubicBezTo>
                <a:cubicBezTo>
                  <a:pt x="23" y="3"/>
                  <a:pt x="25" y="5"/>
                  <a:pt x="25" y="6"/>
                </a:cubicBezTo>
                <a:cubicBezTo>
                  <a:pt x="13" y="6"/>
                  <a:pt x="13" y="6"/>
                  <a:pt x="13" y="6"/>
                </a:cubicBezTo>
                <a:cubicBezTo>
                  <a:pt x="14" y="5"/>
                  <a:pt x="16" y="3"/>
                  <a:pt x="18" y="3"/>
                </a:cubicBezTo>
                <a:close/>
                <a:moveTo>
                  <a:pt x="35" y="46"/>
                </a:moveTo>
                <a:cubicBezTo>
                  <a:pt x="35" y="47"/>
                  <a:pt x="34" y="48"/>
                  <a:pt x="34" y="48"/>
                </a:cubicBezTo>
                <a:cubicBezTo>
                  <a:pt x="5" y="48"/>
                  <a:pt x="5" y="48"/>
                  <a:pt x="5" y="48"/>
                </a:cubicBezTo>
                <a:cubicBezTo>
                  <a:pt x="4" y="48"/>
                  <a:pt x="3" y="47"/>
                  <a:pt x="3" y="46"/>
                </a:cubicBezTo>
                <a:cubicBezTo>
                  <a:pt x="3" y="42"/>
                  <a:pt x="3" y="42"/>
                  <a:pt x="3" y="42"/>
                </a:cubicBezTo>
                <a:cubicBezTo>
                  <a:pt x="35" y="42"/>
                  <a:pt x="35" y="42"/>
                  <a:pt x="35" y="42"/>
                </a:cubicBezTo>
                <a:lnTo>
                  <a:pt x="35" y="46"/>
                </a:lnTo>
                <a:close/>
                <a:moveTo>
                  <a:pt x="35" y="38"/>
                </a:moveTo>
                <a:cubicBezTo>
                  <a:pt x="3" y="38"/>
                  <a:pt x="3" y="38"/>
                  <a:pt x="3" y="38"/>
                </a:cubicBezTo>
                <a:cubicBezTo>
                  <a:pt x="3" y="11"/>
                  <a:pt x="3" y="11"/>
                  <a:pt x="3" y="11"/>
                </a:cubicBezTo>
                <a:cubicBezTo>
                  <a:pt x="3" y="10"/>
                  <a:pt x="4" y="10"/>
                  <a:pt x="5" y="10"/>
                </a:cubicBezTo>
                <a:cubicBezTo>
                  <a:pt x="10" y="10"/>
                  <a:pt x="10" y="10"/>
                  <a:pt x="10" y="10"/>
                </a:cubicBezTo>
                <a:cubicBezTo>
                  <a:pt x="10" y="19"/>
                  <a:pt x="10" y="19"/>
                  <a:pt x="10" y="19"/>
                </a:cubicBezTo>
                <a:cubicBezTo>
                  <a:pt x="13" y="19"/>
                  <a:pt x="13" y="19"/>
                  <a:pt x="13" y="19"/>
                </a:cubicBezTo>
                <a:cubicBezTo>
                  <a:pt x="13" y="10"/>
                  <a:pt x="13" y="10"/>
                  <a:pt x="13" y="10"/>
                </a:cubicBezTo>
                <a:cubicBezTo>
                  <a:pt x="26" y="10"/>
                  <a:pt x="26" y="10"/>
                  <a:pt x="26" y="10"/>
                </a:cubicBezTo>
                <a:cubicBezTo>
                  <a:pt x="26" y="19"/>
                  <a:pt x="26" y="19"/>
                  <a:pt x="26" y="19"/>
                </a:cubicBezTo>
                <a:cubicBezTo>
                  <a:pt x="29" y="19"/>
                  <a:pt x="29" y="19"/>
                  <a:pt x="29" y="19"/>
                </a:cubicBezTo>
                <a:cubicBezTo>
                  <a:pt x="29" y="10"/>
                  <a:pt x="29" y="10"/>
                  <a:pt x="29" y="10"/>
                </a:cubicBezTo>
                <a:cubicBezTo>
                  <a:pt x="34" y="10"/>
                  <a:pt x="34" y="10"/>
                  <a:pt x="34" y="10"/>
                </a:cubicBezTo>
                <a:cubicBezTo>
                  <a:pt x="34" y="10"/>
                  <a:pt x="35" y="10"/>
                  <a:pt x="35" y="11"/>
                </a:cubicBezTo>
                <a:lnTo>
                  <a:pt x="35" y="38"/>
                </a:lnTo>
                <a:close/>
                <a:moveTo>
                  <a:pt x="35" y="38"/>
                </a:moveTo>
                <a:cubicBezTo>
                  <a:pt x="35" y="38"/>
                  <a:pt x="35" y="38"/>
                  <a:pt x="35" y="38"/>
                </a:cubicBezTo>
              </a:path>
            </a:pathLst>
          </a:custGeom>
          <a:solidFill>
            <a:schemeClr val="bg1"/>
          </a:solidFill>
          <a:ln>
            <a:noFill/>
          </a:ln>
        </p:spPr>
        <p:txBody>
          <a:bodyPr anchor="ctr"/>
          <a:lstStyle/>
          <a:p>
            <a:pPr algn="ctr"/>
            <a:endParaRPr>
              <a:cs typeface="+mn-ea"/>
              <a:sym typeface="+mn-lt"/>
            </a:endParaRPr>
          </a:p>
        </p:txBody>
      </p:sp>
      <p:sp>
        <p:nvSpPr>
          <p:cNvPr id="7" name="íSḻîḋe"/>
          <p:cNvSpPr/>
          <p:nvPr/>
        </p:nvSpPr>
        <p:spPr>
          <a:xfrm>
            <a:off x="7515225" y="1944000"/>
            <a:ext cx="1038225" cy="1038225"/>
          </a:xfrm>
          <a:prstGeom prst="roundRect">
            <a:avLst>
              <a:gd name="adj" fmla="val 21254"/>
            </a:avLst>
          </a:prstGeom>
          <a:solidFill>
            <a:srgbClr val="327887"/>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 name="iSḻïḍè"/>
          <p:cNvSpPr/>
          <p:nvPr/>
        </p:nvSpPr>
        <p:spPr bwMode="auto">
          <a:xfrm>
            <a:off x="7847197" y="2226118"/>
            <a:ext cx="374279" cy="473988"/>
          </a:xfrm>
          <a:custGeom>
            <a:avLst/>
            <a:gdLst>
              <a:gd name="T0" fmla="*/ 35 w 38"/>
              <a:gd name="T1" fmla="*/ 6 h 51"/>
              <a:gd name="T2" fmla="*/ 29 w 38"/>
              <a:gd name="T3" fmla="*/ 6 h 51"/>
              <a:gd name="T4" fmla="*/ 21 w 38"/>
              <a:gd name="T5" fmla="*/ 0 h 51"/>
              <a:gd name="T6" fmla="*/ 18 w 38"/>
              <a:gd name="T7" fmla="*/ 0 h 51"/>
              <a:gd name="T8" fmla="*/ 10 w 38"/>
              <a:gd name="T9" fmla="*/ 6 h 51"/>
              <a:gd name="T10" fmla="*/ 3 w 38"/>
              <a:gd name="T11" fmla="*/ 6 h 51"/>
              <a:gd name="T12" fmla="*/ 0 w 38"/>
              <a:gd name="T13" fmla="*/ 10 h 51"/>
              <a:gd name="T14" fmla="*/ 0 w 38"/>
              <a:gd name="T15" fmla="*/ 48 h 51"/>
              <a:gd name="T16" fmla="*/ 3 w 38"/>
              <a:gd name="T17" fmla="*/ 51 h 51"/>
              <a:gd name="T18" fmla="*/ 35 w 38"/>
              <a:gd name="T19" fmla="*/ 51 h 51"/>
              <a:gd name="T20" fmla="*/ 38 w 38"/>
              <a:gd name="T21" fmla="*/ 48 h 51"/>
              <a:gd name="T22" fmla="*/ 38 w 38"/>
              <a:gd name="T23" fmla="*/ 10 h 51"/>
              <a:gd name="T24" fmla="*/ 35 w 38"/>
              <a:gd name="T25" fmla="*/ 6 h 51"/>
              <a:gd name="T26" fmla="*/ 18 w 38"/>
              <a:gd name="T27" fmla="*/ 3 h 51"/>
              <a:gd name="T28" fmla="*/ 21 w 38"/>
              <a:gd name="T29" fmla="*/ 3 h 51"/>
              <a:gd name="T30" fmla="*/ 25 w 38"/>
              <a:gd name="T31" fmla="*/ 6 h 51"/>
              <a:gd name="T32" fmla="*/ 13 w 38"/>
              <a:gd name="T33" fmla="*/ 6 h 51"/>
              <a:gd name="T34" fmla="*/ 18 w 38"/>
              <a:gd name="T35" fmla="*/ 3 h 51"/>
              <a:gd name="T36" fmla="*/ 35 w 38"/>
              <a:gd name="T37" fmla="*/ 46 h 51"/>
              <a:gd name="T38" fmla="*/ 34 w 38"/>
              <a:gd name="T39" fmla="*/ 48 h 51"/>
              <a:gd name="T40" fmla="*/ 5 w 38"/>
              <a:gd name="T41" fmla="*/ 48 h 51"/>
              <a:gd name="T42" fmla="*/ 3 w 38"/>
              <a:gd name="T43" fmla="*/ 46 h 51"/>
              <a:gd name="T44" fmla="*/ 3 w 38"/>
              <a:gd name="T45" fmla="*/ 42 h 51"/>
              <a:gd name="T46" fmla="*/ 35 w 38"/>
              <a:gd name="T47" fmla="*/ 42 h 51"/>
              <a:gd name="T48" fmla="*/ 35 w 38"/>
              <a:gd name="T49" fmla="*/ 46 h 51"/>
              <a:gd name="T50" fmla="*/ 35 w 38"/>
              <a:gd name="T51" fmla="*/ 38 h 51"/>
              <a:gd name="T52" fmla="*/ 3 w 38"/>
              <a:gd name="T53" fmla="*/ 38 h 51"/>
              <a:gd name="T54" fmla="*/ 3 w 38"/>
              <a:gd name="T55" fmla="*/ 11 h 51"/>
              <a:gd name="T56" fmla="*/ 5 w 38"/>
              <a:gd name="T57" fmla="*/ 10 h 51"/>
              <a:gd name="T58" fmla="*/ 10 w 38"/>
              <a:gd name="T59" fmla="*/ 10 h 51"/>
              <a:gd name="T60" fmla="*/ 10 w 38"/>
              <a:gd name="T61" fmla="*/ 19 h 51"/>
              <a:gd name="T62" fmla="*/ 13 w 38"/>
              <a:gd name="T63" fmla="*/ 19 h 51"/>
              <a:gd name="T64" fmla="*/ 13 w 38"/>
              <a:gd name="T65" fmla="*/ 10 h 51"/>
              <a:gd name="T66" fmla="*/ 26 w 38"/>
              <a:gd name="T67" fmla="*/ 10 h 51"/>
              <a:gd name="T68" fmla="*/ 26 w 38"/>
              <a:gd name="T69" fmla="*/ 19 h 51"/>
              <a:gd name="T70" fmla="*/ 29 w 38"/>
              <a:gd name="T71" fmla="*/ 19 h 51"/>
              <a:gd name="T72" fmla="*/ 29 w 38"/>
              <a:gd name="T73" fmla="*/ 10 h 51"/>
              <a:gd name="T74" fmla="*/ 34 w 38"/>
              <a:gd name="T75" fmla="*/ 10 h 51"/>
              <a:gd name="T76" fmla="*/ 35 w 38"/>
              <a:gd name="T77" fmla="*/ 11 h 51"/>
              <a:gd name="T78" fmla="*/ 35 w 38"/>
              <a:gd name="T79" fmla="*/ 38 h 51"/>
              <a:gd name="T80" fmla="*/ 35 w 38"/>
              <a:gd name="T81" fmla="*/ 38 h 51"/>
              <a:gd name="T82" fmla="*/ 35 w 38"/>
              <a:gd name="T83" fmla="*/ 38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 h="51">
                <a:moveTo>
                  <a:pt x="35" y="6"/>
                </a:moveTo>
                <a:cubicBezTo>
                  <a:pt x="29" y="6"/>
                  <a:pt x="29" y="6"/>
                  <a:pt x="29" y="6"/>
                </a:cubicBezTo>
                <a:cubicBezTo>
                  <a:pt x="28" y="3"/>
                  <a:pt x="25" y="0"/>
                  <a:pt x="21" y="0"/>
                </a:cubicBezTo>
                <a:cubicBezTo>
                  <a:pt x="18" y="0"/>
                  <a:pt x="18" y="0"/>
                  <a:pt x="18" y="0"/>
                </a:cubicBezTo>
                <a:cubicBezTo>
                  <a:pt x="14" y="0"/>
                  <a:pt x="11" y="3"/>
                  <a:pt x="10" y="6"/>
                </a:cubicBezTo>
                <a:cubicBezTo>
                  <a:pt x="3" y="6"/>
                  <a:pt x="3" y="6"/>
                  <a:pt x="3" y="6"/>
                </a:cubicBezTo>
                <a:cubicBezTo>
                  <a:pt x="1" y="6"/>
                  <a:pt x="0" y="8"/>
                  <a:pt x="0" y="10"/>
                </a:cubicBezTo>
                <a:cubicBezTo>
                  <a:pt x="0" y="48"/>
                  <a:pt x="0" y="48"/>
                  <a:pt x="0" y="48"/>
                </a:cubicBezTo>
                <a:cubicBezTo>
                  <a:pt x="0" y="50"/>
                  <a:pt x="1" y="51"/>
                  <a:pt x="3" y="51"/>
                </a:cubicBezTo>
                <a:cubicBezTo>
                  <a:pt x="35" y="51"/>
                  <a:pt x="35" y="51"/>
                  <a:pt x="35" y="51"/>
                </a:cubicBezTo>
                <a:cubicBezTo>
                  <a:pt x="37" y="51"/>
                  <a:pt x="38" y="50"/>
                  <a:pt x="38" y="48"/>
                </a:cubicBezTo>
                <a:cubicBezTo>
                  <a:pt x="38" y="10"/>
                  <a:pt x="38" y="10"/>
                  <a:pt x="38" y="10"/>
                </a:cubicBezTo>
                <a:cubicBezTo>
                  <a:pt x="38" y="8"/>
                  <a:pt x="37" y="6"/>
                  <a:pt x="35" y="6"/>
                </a:cubicBezTo>
                <a:close/>
                <a:moveTo>
                  <a:pt x="18" y="3"/>
                </a:moveTo>
                <a:cubicBezTo>
                  <a:pt x="21" y="3"/>
                  <a:pt x="21" y="3"/>
                  <a:pt x="21" y="3"/>
                </a:cubicBezTo>
                <a:cubicBezTo>
                  <a:pt x="23" y="3"/>
                  <a:pt x="25" y="5"/>
                  <a:pt x="25" y="6"/>
                </a:cubicBezTo>
                <a:cubicBezTo>
                  <a:pt x="13" y="6"/>
                  <a:pt x="13" y="6"/>
                  <a:pt x="13" y="6"/>
                </a:cubicBezTo>
                <a:cubicBezTo>
                  <a:pt x="14" y="5"/>
                  <a:pt x="16" y="3"/>
                  <a:pt x="18" y="3"/>
                </a:cubicBezTo>
                <a:close/>
                <a:moveTo>
                  <a:pt x="35" y="46"/>
                </a:moveTo>
                <a:cubicBezTo>
                  <a:pt x="35" y="47"/>
                  <a:pt x="34" y="48"/>
                  <a:pt x="34" y="48"/>
                </a:cubicBezTo>
                <a:cubicBezTo>
                  <a:pt x="5" y="48"/>
                  <a:pt x="5" y="48"/>
                  <a:pt x="5" y="48"/>
                </a:cubicBezTo>
                <a:cubicBezTo>
                  <a:pt x="4" y="48"/>
                  <a:pt x="3" y="47"/>
                  <a:pt x="3" y="46"/>
                </a:cubicBezTo>
                <a:cubicBezTo>
                  <a:pt x="3" y="42"/>
                  <a:pt x="3" y="42"/>
                  <a:pt x="3" y="42"/>
                </a:cubicBezTo>
                <a:cubicBezTo>
                  <a:pt x="35" y="42"/>
                  <a:pt x="35" y="42"/>
                  <a:pt x="35" y="42"/>
                </a:cubicBezTo>
                <a:lnTo>
                  <a:pt x="35" y="46"/>
                </a:lnTo>
                <a:close/>
                <a:moveTo>
                  <a:pt x="35" y="38"/>
                </a:moveTo>
                <a:cubicBezTo>
                  <a:pt x="3" y="38"/>
                  <a:pt x="3" y="38"/>
                  <a:pt x="3" y="38"/>
                </a:cubicBezTo>
                <a:cubicBezTo>
                  <a:pt x="3" y="11"/>
                  <a:pt x="3" y="11"/>
                  <a:pt x="3" y="11"/>
                </a:cubicBezTo>
                <a:cubicBezTo>
                  <a:pt x="3" y="10"/>
                  <a:pt x="4" y="10"/>
                  <a:pt x="5" y="10"/>
                </a:cubicBezTo>
                <a:cubicBezTo>
                  <a:pt x="10" y="10"/>
                  <a:pt x="10" y="10"/>
                  <a:pt x="10" y="10"/>
                </a:cubicBezTo>
                <a:cubicBezTo>
                  <a:pt x="10" y="19"/>
                  <a:pt x="10" y="19"/>
                  <a:pt x="10" y="19"/>
                </a:cubicBezTo>
                <a:cubicBezTo>
                  <a:pt x="13" y="19"/>
                  <a:pt x="13" y="19"/>
                  <a:pt x="13" y="19"/>
                </a:cubicBezTo>
                <a:cubicBezTo>
                  <a:pt x="13" y="10"/>
                  <a:pt x="13" y="10"/>
                  <a:pt x="13" y="10"/>
                </a:cubicBezTo>
                <a:cubicBezTo>
                  <a:pt x="26" y="10"/>
                  <a:pt x="26" y="10"/>
                  <a:pt x="26" y="10"/>
                </a:cubicBezTo>
                <a:cubicBezTo>
                  <a:pt x="26" y="19"/>
                  <a:pt x="26" y="19"/>
                  <a:pt x="26" y="19"/>
                </a:cubicBezTo>
                <a:cubicBezTo>
                  <a:pt x="29" y="19"/>
                  <a:pt x="29" y="19"/>
                  <a:pt x="29" y="19"/>
                </a:cubicBezTo>
                <a:cubicBezTo>
                  <a:pt x="29" y="10"/>
                  <a:pt x="29" y="10"/>
                  <a:pt x="29" y="10"/>
                </a:cubicBezTo>
                <a:cubicBezTo>
                  <a:pt x="34" y="10"/>
                  <a:pt x="34" y="10"/>
                  <a:pt x="34" y="10"/>
                </a:cubicBezTo>
                <a:cubicBezTo>
                  <a:pt x="34" y="10"/>
                  <a:pt x="35" y="10"/>
                  <a:pt x="35" y="11"/>
                </a:cubicBezTo>
                <a:lnTo>
                  <a:pt x="35" y="38"/>
                </a:lnTo>
                <a:close/>
                <a:moveTo>
                  <a:pt x="35" y="38"/>
                </a:moveTo>
                <a:cubicBezTo>
                  <a:pt x="35" y="38"/>
                  <a:pt x="35" y="38"/>
                  <a:pt x="35" y="38"/>
                </a:cubicBezTo>
              </a:path>
            </a:pathLst>
          </a:custGeom>
          <a:solidFill>
            <a:schemeClr val="bg1"/>
          </a:solidFill>
          <a:ln>
            <a:noFill/>
          </a:ln>
        </p:spPr>
        <p:txBody>
          <a:bodyPr anchor="ctr"/>
          <a:lstStyle/>
          <a:p>
            <a:pPr algn="ctr"/>
            <a:endParaRPr>
              <a:cs typeface="+mn-ea"/>
              <a:sym typeface="+mn-lt"/>
            </a:endParaRPr>
          </a:p>
        </p:txBody>
      </p:sp>
      <p:sp>
        <p:nvSpPr>
          <p:cNvPr id="13" name="iṧḻîḋè"/>
          <p:cNvSpPr/>
          <p:nvPr/>
        </p:nvSpPr>
        <p:spPr>
          <a:xfrm>
            <a:off x="3748087" y="4401000"/>
            <a:ext cx="1038225" cy="1038225"/>
          </a:xfrm>
          <a:prstGeom prst="roundRect">
            <a:avLst>
              <a:gd name="adj" fmla="val 21254"/>
            </a:avLst>
          </a:prstGeom>
          <a:solidFill>
            <a:srgbClr val="FF6F4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cs typeface="+mn-ea"/>
              <a:sym typeface="+mn-lt"/>
            </a:endParaRPr>
          </a:p>
        </p:txBody>
      </p:sp>
      <p:sp>
        <p:nvSpPr>
          <p:cNvPr id="14" name="íṣ1iďé"/>
          <p:cNvSpPr/>
          <p:nvPr/>
        </p:nvSpPr>
        <p:spPr bwMode="auto">
          <a:xfrm>
            <a:off x="4080059" y="4683118"/>
            <a:ext cx="374279" cy="473988"/>
          </a:xfrm>
          <a:custGeom>
            <a:avLst/>
            <a:gdLst>
              <a:gd name="T0" fmla="*/ 35 w 38"/>
              <a:gd name="T1" fmla="*/ 6 h 51"/>
              <a:gd name="T2" fmla="*/ 29 w 38"/>
              <a:gd name="T3" fmla="*/ 6 h 51"/>
              <a:gd name="T4" fmla="*/ 21 w 38"/>
              <a:gd name="T5" fmla="*/ 0 h 51"/>
              <a:gd name="T6" fmla="*/ 18 w 38"/>
              <a:gd name="T7" fmla="*/ 0 h 51"/>
              <a:gd name="T8" fmla="*/ 10 w 38"/>
              <a:gd name="T9" fmla="*/ 6 h 51"/>
              <a:gd name="T10" fmla="*/ 3 w 38"/>
              <a:gd name="T11" fmla="*/ 6 h 51"/>
              <a:gd name="T12" fmla="*/ 0 w 38"/>
              <a:gd name="T13" fmla="*/ 10 h 51"/>
              <a:gd name="T14" fmla="*/ 0 w 38"/>
              <a:gd name="T15" fmla="*/ 48 h 51"/>
              <a:gd name="T16" fmla="*/ 3 w 38"/>
              <a:gd name="T17" fmla="*/ 51 h 51"/>
              <a:gd name="T18" fmla="*/ 35 w 38"/>
              <a:gd name="T19" fmla="*/ 51 h 51"/>
              <a:gd name="T20" fmla="*/ 38 w 38"/>
              <a:gd name="T21" fmla="*/ 48 h 51"/>
              <a:gd name="T22" fmla="*/ 38 w 38"/>
              <a:gd name="T23" fmla="*/ 10 h 51"/>
              <a:gd name="T24" fmla="*/ 35 w 38"/>
              <a:gd name="T25" fmla="*/ 6 h 51"/>
              <a:gd name="T26" fmla="*/ 18 w 38"/>
              <a:gd name="T27" fmla="*/ 3 h 51"/>
              <a:gd name="T28" fmla="*/ 21 w 38"/>
              <a:gd name="T29" fmla="*/ 3 h 51"/>
              <a:gd name="T30" fmla="*/ 25 w 38"/>
              <a:gd name="T31" fmla="*/ 6 h 51"/>
              <a:gd name="T32" fmla="*/ 13 w 38"/>
              <a:gd name="T33" fmla="*/ 6 h 51"/>
              <a:gd name="T34" fmla="*/ 18 w 38"/>
              <a:gd name="T35" fmla="*/ 3 h 51"/>
              <a:gd name="T36" fmla="*/ 35 w 38"/>
              <a:gd name="T37" fmla="*/ 46 h 51"/>
              <a:gd name="T38" fmla="*/ 34 w 38"/>
              <a:gd name="T39" fmla="*/ 48 h 51"/>
              <a:gd name="T40" fmla="*/ 5 w 38"/>
              <a:gd name="T41" fmla="*/ 48 h 51"/>
              <a:gd name="T42" fmla="*/ 3 w 38"/>
              <a:gd name="T43" fmla="*/ 46 h 51"/>
              <a:gd name="T44" fmla="*/ 3 w 38"/>
              <a:gd name="T45" fmla="*/ 42 h 51"/>
              <a:gd name="T46" fmla="*/ 35 w 38"/>
              <a:gd name="T47" fmla="*/ 42 h 51"/>
              <a:gd name="T48" fmla="*/ 35 w 38"/>
              <a:gd name="T49" fmla="*/ 46 h 51"/>
              <a:gd name="T50" fmla="*/ 35 w 38"/>
              <a:gd name="T51" fmla="*/ 38 h 51"/>
              <a:gd name="T52" fmla="*/ 3 w 38"/>
              <a:gd name="T53" fmla="*/ 38 h 51"/>
              <a:gd name="T54" fmla="*/ 3 w 38"/>
              <a:gd name="T55" fmla="*/ 11 h 51"/>
              <a:gd name="T56" fmla="*/ 5 w 38"/>
              <a:gd name="T57" fmla="*/ 10 h 51"/>
              <a:gd name="T58" fmla="*/ 10 w 38"/>
              <a:gd name="T59" fmla="*/ 10 h 51"/>
              <a:gd name="T60" fmla="*/ 10 w 38"/>
              <a:gd name="T61" fmla="*/ 19 h 51"/>
              <a:gd name="T62" fmla="*/ 13 w 38"/>
              <a:gd name="T63" fmla="*/ 19 h 51"/>
              <a:gd name="T64" fmla="*/ 13 w 38"/>
              <a:gd name="T65" fmla="*/ 10 h 51"/>
              <a:gd name="T66" fmla="*/ 26 w 38"/>
              <a:gd name="T67" fmla="*/ 10 h 51"/>
              <a:gd name="T68" fmla="*/ 26 w 38"/>
              <a:gd name="T69" fmla="*/ 19 h 51"/>
              <a:gd name="T70" fmla="*/ 29 w 38"/>
              <a:gd name="T71" fmla="*/ 19 h 51"/>
              <a:gd name="T72" fmla="*/ 29 w 38"/>
              <a:gd name="T73" fmla="*/ 10 h 51"/>
              <a:gd name="T74" fmla="*/ 34 w 38"/>
              <a:gd name="T75" fmla="*/ 10 h 51"/>
              <a:gd name="T76" fmla="*/ 35 w 38"/>
              <a:gd name="T77" fmla="*/ 11 h 51"/>
              <a:gd name="T78" fmla="*/ 35 w 38"/>
              <a:gd name="T79" fmla="*/ 38 h 51"/>
              <a:gd name="T80" fmla="*/ 35 w 38"/>
              <a:gd name="T81" fmla="*/ 38 h 51"/>
              <a:gd name="T82" fmla="*/ 35 w 38"/>
              <a:gd name="T83" fmla="*/ 38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 h="51">
                <a:moveTo>
                  <a:pt x="35" y="6"/>
                </a:moveTo>
                <a:cubicBezTo>
                  <a:pt x="29" y="6"/>
                  <a:pt x="29" y="6"/>
                  <a:pt x="29" y="6"/>
                </a:cubicBezTo>
                <a:cubicBezTo>
                  <a:pt x="28" y="3"/>
                  <a:pt x="25" y="0"/>
                  <a:pt x="21" y="0"/>
                </a:cubicBezTo>
                <a:cubicBezTo>
                  <a:pt x="18" y="0"/>
                  <a:pt x="18" y="0"/>
                  <a:pt x="18" y="0"/>
                </a:cubicBezTo>
                <a:cubicBezTo>
                  <a:pt x="14" y="0"/>
                  <a:pt x="11" y="3"/>
                  <a:pt x="10" y="6"/>
                </a:cubicBezTo>
                <a:cubicBezTo>
                  <a:pt x="3" y="6"/>
                  <a:pt x="3" y="6"/>
                  <a:pt x="3" y="6"/>
                </a:cubicBezTo>
                <a:cubicBezTo>
                  <a:pt x="1" y="6"/>
                  <a:pt x="0" y="8"/>
                  <a:pt x="0" y="10"/>
                </a:cubicBezTo>
                <a:cubicBezTo>
                  <a:pt x="0" y="48"/>
                  <a:pt x="0" y="48"/>
                  <a:pt x="0" y="48"/>
                </a:cubicBezTo>
                <a:cubicBezTo>
                  <a:pt x="0" y="50"/>
                  <a:pt x="1" y="51"/>
                  <a:pt x="3" y="51"/>
                </a:cubicBezTo>
                <a:cubicBezTo>
                  <a:pt x="35" y="51"/>
                  <a:pt x="35" y="51"/>
                  <a:pt x="35" y="51"/>
                </a:cubicBezTo>
                <a:cubicBezTo>
                  <a:pt x="37" y="51"/>
                  <a:pt x="38" y="50"/>
                  <a:pt x="38" y="48"/>
                </a:cubicBezTo>
                <a:cubicBezTo>
                  <a:pt x="38" y="10"/>
                  <a:pt x="38" y="10"/>
                  <a:pt x="38" y="10"/>
                </a:cubicBezTo>
                <a:cubicBezTo>
                  <a:pt x="38" y="8"/>
                  <a:pt x="37" y="6"/>
                  <a:pt x="35" y="6"/>
                </a:cubicBezTo>
                <a:close/>
                <a:moveTo>
                  <a:pt x="18" y="3"/>
                </a:moveTo>
                <a:cubicBezTo>
                  <a:pt x="21" y="3"/>
                  <a:pt x="21" y="3"/>
                  <a:pt x="21" y="3"/>
                </a:cubicBezTo>
                <a:cubicBezTo>
                  <a:pt x="23" y="3"/>
                  <a:pt x="25" y="5"/>
                  <a:pt x="25" y="6"/>
                </a:cubicBezTo>
                <a:cubicBezTo>
                  <a:pt x="13" y="6"/>
                  <a:pt x="13" y="6"/>
                  <a:pt x="13" y="6"/>
                </a:cubicBezTo>
                <a:cubicBezTo>
                  <a:pt x="14" y="5"/>
                  <a:pt x="16" y="3"/>
                  <a:pt x="18" y="3"/>
                </a:cubicBezTo>
                <a:close/>
                <a:moveTo>
                  <a:pt x="35" y="46"/>
                </a:moveTo>
                <a:cubicBezTo>
                  <a:pt x="35" y="47"/>
                  <a:pt x="34" y="48"/>
                  <a:pt x="34" y="48"/>
                </a:cubicBezTo>
                <a:cubicBezTo>
                  <a:pt x="5" y="48"/>
                  <a:pt x="5" y="48"/>
                  <a:pt x="5" y="48"/>
                </a:cubicBezTo>
                <a:cubicBezTo>
                  <a:pt x="4" y="48"/>
                  <a:pt x="3" y="47"/>
                  <a:pt x="3" y="46"/>
                </a:cubicBezTo>
                <a:cubicBezTo>
                  <a:pt x="3" y="42"/>
                  <a:pt x="3" y="42"/>
                  <a:pt x="3" y="42"/>
                </a:cubicBezTo>
                <a:cubicBezTo>
                  <a:pt x="35" y="42"/>
                  <a:pt x="35" y="42"/>
                  <a:pt x="35" y="42"/>
                </a:cubicBezTo>
                <a:lnTo>
                  <a:pt x="35" y="46"/>
                </a:lnTo>
                <a:close/>
                <a:moveTo>
                  <a:pt x="35" y="38"/>
                </a:moveTo>
                <a:cubicBezTo>
                  <a:pt x="3" y="38"/>
                  <a:pt x="3" y="38"/>
                  <a:pt x="3" y="38"/>
                </a:cubicBezTo>
                <a:cubicBezTo>
                  <a:pt x="3" y="11"/>
                  <a:pt x="3" y="11"/>
                  <a:pt x="3" y="11"/>
                </a:cubicBezTo>
                <a:cubicBezTo>
                  <a:pt x="3" y="10"/>
                  <a:pt x="4" y="10"/>
                  <a:pt x="5" y="10"/>
                </a:cubicBezTo>
                <a:cubicBezTo>
                  <a:pt x="10" y="10"/>
                  <a:pt x="10" y="10"/>
                  <a:pt x="10" y="10"/>
                </a:cubicBezTo>
                <a:cubicBezTo>
                  <a:pt x="10" y="19"/>
                  <a:pt x="10" y="19"/>
                  <a:pt x="10" y="19"/>
                </a:cubicBezTo>
                <a:cubicBezTo>
                  <a:pt x="13" y="19"/>
                  <a:pt x="13" y="19"/>
                  <a:pt x="13" y="19"/>
                </a:cubicBezTo>
                <a:cubicBezTo>
                  <a:pt x="13" y="10"/>
                  <a:pt x="13" y="10"/>
                  <a:pt x="13" y="10"/>
                </a:cubicBezTo>
                <a:cubicBezTo>
                  <a:pt x="26" y="10"/>
                  <a:pt x="26" y="10"/>
                  <a:pt x="26" y="10"/>
                </a:cubicBezTo>
                <a:cubicBezTo>
                  <a:pt x="26" y="19"/>
                  <a:pt x="26" y="19"/>
                  <a:pt x="26" y="19"/>
                </a:cubicBezTo>
                <a:cubicBezTo>
                  <a:pt x="29" y="19"/>
                  <a:pt x="29" y="19"/>
                  <a:pt x="29" y="19"/>
                </a:cubicBezTo>
                <a:cubicBezTo>
                  <a:pt x="29" y="10"/>
                  <a:pt x="29" y="10"/>
                  <a:pt x="29" y="10"/>
                </a:cubicBezTo>
                <a:cubicBezTo>
                  <a:pt x="34" y="10"/>
                  <a:pt x="34" y="10"/>
                  <a:pt x="34" y="10"/>
                </a:cubicBezTo>
                <a:cubicBezTo>
                  <a:pt x="34" y="10"/>
                  <a:pt x="35" y="10"/>
                  <a:pt x="35" y="11"/>
                </a:cubicBezTo>
                <a:lnTo>
                  <a:pt x="35" y="38"/>
                </a:lnTo>
                <a:close/>
                <a:moveTo>
                  <a:pt x="35" y="38"/>
                </a:moveTo>
                <a:cubicBezTo>
                  <a:pt x="35" y="38"/>
                  <a:pt x="35" y="38"/>
                  <a:pt x="35" y="38"/>
                </a:cubicBezTo>
              </a:path>
            </a:pathLst>
          </a:custGeom>
          <a:solidFill>
            <a:schemeClr val="bg1"/>
          </a:solidFill>
          <a:ln>
            <a:noFill/>
          </a:ln>
        </p:spPr>
        <p:txBody>
          <a:bodyPr anchor="ctr"/>
          <a:lstStyle/>
          <a:p>
            <a:pPr algn="ctr"/>
            <a:endParaRPr>
              <a:cs typeface="+mn-ea"/>
              <a:sym typeface="+mn-lt"/>
            </a:endParaRPr>
          </a:p>
        </p:txBody>
      </p:sp>
      <p:sp>
        <p:nvSpPr>
          <p:cNvPr id="15" name="ïṡḻiḓè"/>
          <p:cNvSpPr/>
          <p:nvPr/>
        </p:nvSpPr>
        <p:spPr>
          <a:xfrm>
            <a:off x="7117556" y="4401000"/>
            <a:ext cx="1038225" cy="1038225"/>
          </a:xfrm>
          <a:prstGeom prst="roundRect">
            <a:avLst>
              <a:gd name="adj" fmla="val 21254"/>
            </a:avLst>
          </a:prstGeom>
          <a:solidFill>
            <a:srgbClr val="FF6F4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6" name="íSľíďé"/>
          <p:cNvSpPr/>
          <p:nvPr/>
        </p:nvSpPr>
        <p:spPr bwMode="auto">
          <a:xfrm>
            <a:off x="7449528" y="4683118"/>
            <a:ext cx="374279" cy="473988"/>
          </a:xfrm>
          <a:custGeom>
            <a:avLst/>
            <a:gdLst>
              <a:gd name="T0" fmla="*/ 35 w 38"/>
              <a:gd name="T1" fmla="*/ 6 h 51"/>
              <a:gd name="T2" fmla="*/ 29 w 38"/>
              <a:gd name="T3" fmla="*/ 6 h 51"/>
              <a:gd name="T4" fmla="*/ 21 w 38"/>
              <a:gd name="T5" fmla="*/ 0 h 51"/>
              <a:gd name="T6" fmla="*/ 18 w 38"/>
              <a:gd name="T7" fmla="*/ 0 h 51"/>
              <a:gd name="T8" fmla="*/ 10 w 38"/>
              <a:gd name="T9" fmla="*/ 6 h 51"/>
              <a:gd name="T10" fmla="*/ 3 w 38"/>
              <a:gd name="T11" fmla="*/ 6 h 51"/>
              <a:gd name="T12" fmla="*/ 0 w 38"/>
              <a:gd name="T13" fmla="*/ 10 h 51"/>
              <a:gd name="T14" fmla="*/ 0 w 38"/>
              <a:gd name="T15" fmla="*/ 48 h 51"/>
              <a:gd name="T16" fmla="*/ 3 w 38"/>
              <a:gd name="T17" fmla="*/ 51 h 51"/>
              <a:gd name="T18" fmla="*/ 35 w 38"/>
              <a:gd name="T19" fmla="*/ 51 h 51"/>
              <a:gd name="T20" fmla="*/ 38 w 38"/>
              <a:gd name="T21" fmla="*/ 48 h 51"/>
              <a:gd name="T22" fmla="*/ 38 w 38"/>
              <a:gd name="T23" fmla="*/ 10 h 51"/>
              <a:gd name="T24" fmla="*/ 35 w 38"/>
              <a:gd name="T25" fmla="*/ 6 h 51"/>
              <a:gd name="T26" fmla="*/ 18 w 38"/>
              <a:gd name="T27" fmla="*/ 3 h 51"/>
              <a:gd name="T28" fmla="*/ 21 w 38"/>
              <a:gd name="T29" fmla="*/ 3 h 51"/>
              <a:gd name="T30" fmla="*/ 25 w 38"/>
              <a:gd name="T31" fmla="*/ 6 h 51"/>
              <a:gd name="T32" fmla="*/ 13 w 38"/>
              <a:gd name="T33" fmla="*/ 6 h 51"/>
              <a:gd name="T34" fmla="*/ 18 w 38"/>
              <a:gd name="T35" fmla="*/ 3 h 51"/>
              <a:gd name="T36" fmla="*/ 35 w 38"/>
              <a:gd name="T37" fmla="*/ 46 h 51"/>
              <a:gd name="T38" fmla="*/ 34 w 38"/>
              <a:gd name="T39" fmla="*/ 48 h 51"/>
              <a:gd name="T40" fmla="*/ 5 w 38"/>
              <a:gd name="T41" fmla="*/ 48 h 51"/>
              <a:gd name="T42" fmla="*/ 3 w 38"/>
              <a:gd name="T43" fmla="*/ 46 h 51"/>
              <a:gd name="T44" fmla="*/ 3 w 38"/>
              <a:gd name="T45" fmla="*/ 42 h 51"/>
              <a:gd name="T46" fmla="*/ 35 w 38"/>
              <a:gd name="T47" fmla="*/ 42 h 51"/>
              <a:gd name="T48" fmla="*/ 35 w 38"/>
              <a:gd name="T49" fmla="*/ 46 h 51"/>
              <a:gd name="T50" fmla="*/ 35 w 38"/>
              <a:gd name="T51" fmla="*/ 38 h 51"/>
              <a:gd name="T52" fmla="*/ 3 w 38"/>
              <a:gd name="T53" fmla="*/ 38 h 51"/>
              <a:gd name="T54" fmla="*/ 3 w 38"/>
              <a:gd name="T55" fmla="*/ 11 h 51"/>
              <a:gd name="T56" fmla="*/ 5 w 38"/>
              <a:gd name="T57" fmla="*/ 10 h 51"/>
              <a:gd name="T58" fmla="*/ 10 w 38"/>
              <a:gd name="T59" fmla="*/ 10 h 51"/>
              <a:gd name="T60" fmla="*/ 10 w 38"/>
              <a:gd name="T61" fmla="*/ 19 h 51"/>
              <a:gd name="T62" fmla="*/ 13 w 38"/>
              <a:gd name="T63" fmla="*/ 19 h 51"/>
              <a:gd name="T64" fmla="*/ 13 w 38"/>
              <a:gd name="T65" fmla="*/ 10 h 51"/>
              <a:gd name="T66" fmla="*/ 26 w 38"/>
              <a:gd name="T67" fmla="*/ 10 h 51"/>
              <a:gd name="T68" fmla="*/ 26 w 38"/>
              <a:gd name="T69" fmla="*/ 19 h 51"/>
              <a:gd name="T70" fmla="*/ 29 w 38"/>
              <a:gd name="T71" fmla="*/ 19 h 51"/>
              <a:gd name="T72" fmla="*/ 29 w 38"/>
              <a:gd name="T73" fmla="*/ 10 h 51"/>
              <a:gd name="T74" fmla="*/ 34 w 38"/>
              <a:gd name="T75" fmla="*/ 10 h 51"/>
              <a:gd name="T76" fmla="*/ 35 w 38"/>
              <a:gd name="T77" fmla="*/ 11 h 51"/>
              <a:gd name="T78" fmla="*/ 35 w 38"/>
              <a:gd name="T79" fmla="*/ 38 h 51"/>
              <a:gd name="T80" fmla="*/ 35 w 38"/>
              <a:gd name="T81" fmla="*/ 38 h 51"/>
              <a:gd name="T82" fmla="*/ 35 w 38"/>
              <a:gd name="T83" fmla="*/ 38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8" h="51">
                <a:moveTo>
                  <a:pt x="35" y="6"/>
                </a:moveTo>
                <a:cubicBezTo>
                  <a:pt x="29" y="6"/>
                  <a:pt x="29" y="6"/>
                  <a:pt x="29" y="6"/>
                </a:cubicBezTo>
                <a:cubicBezTo>
                  <a:pt x="28" y="3"/>
                  <a:pt x="25" y="0"/>
                  <a:pt x="21" y="0"/>
                </a:cubicBezTo>
                <a:cubicBezTo>
                  <a:pt x="18" y="0"/>
                  <a:pt x="18" y="0"/>
                  <a:pt x="18" y="0"/>
                </a:cubicBezTo>
                <a:cubicBezTo>
                  <a:pt x="14" y="0"/>
                  <a:pt x="11" y="3"/>
                  <a:pt x="10" y="6"/>
                </a:cubicBezTo>
                <a:cubicBezTo>
                  <a:pt x="3" y="6"/>
                  <a:pt x="3" y="6"/>
                  <a:pt x="3" y="6"/>
                </a:cubicBezTo>
                <a:cubicBezTo>
                  <a:pt x="1" y="6"/>
                  <a:pt x="0" y="8"/>
                  <a:pt x="0" y="10"/>
                </a:cubicBezTo>
                <a:cubicBezTo>
                  <a:pt x="0" y="48"/>
                  <a:pt x="0" y="48"/>
                  <a:pt x="0" y="48"/>
                </a:cubicBezTo>
                <a:cubicBezTo>
                  <a:pt x="0" y="50"/>
                  <a:pt x="1" y="51"/>
                  <a:pt x="3" y="51"/>
                </a:cubicBezTo>
                <a:cubicBezTo>
                  <a:pt x="35" y="51"/>
                  <a:pt x="35" y="51"/>
                  <a:pt x="35" y="51"/>
                </a:cubicBezTo>
                <a:cubicBezTo>
                  <a:pt x="37" y="51"/>
                  <a:pt x="38" y="50"/>
                  <a:pt x="38" y="48"/>
                </a:cubicBezTo>
                <a:cubicBezTo>
                  <a:pt x="38" y="10"/>
                  <a:pt x="38" y="10"/>
                  <a:pt x="38" y="10"/>
                </a:cubicBezTo>
                <a:cubicBezTo>
                  <a:pt x="38" y="8"/>
                  <a:pt x="37" y="6"/>
                  <a:pt x="35" y="6"/>
                </a:cubicBezTo>
                <a:close/>
                <a:moveTo>
                  <a:pt x="18" y="3"/>
                </a:moveTo>
                <a:cubicBezTo>
                  <a:pt x="21" y="3"/>
                  <a:pt x="21" y="3"/>
                  <a:pt x="21" y="3"/>
                </a:cubicBezTo>
                <a:cubicBezTo>
                  <a:pt x="23" y="3"/>
                  <a:pt x="25" y="5"/>
                  <a:pt x="25" y="6"/>
                </a:cubicBezTo>
                <a:cubicBezTo>
                  <a:pt x="13" y="6"/>
                  <a:pt x="13" y="6"/>
                  <a:pt x="13" y="6"/>
                </a:cubicBezTo>
                <a:cubicBezTo>
                  <a:pt x="14" y="5"/>
                  <a:pt x="16" y="3"/>
                  <a:pt x="18" y="3"/>
                </a:cubicBezTo>
                <a:close/>
                <a:moveTo>
                  <a:pt x="35" y="46"/>
                </a:moveTo>
                <a:cubicBezTo>
                  <a:pt x="35" y="47"/>
                  <a:pt x="34" y="48"/>
                  <a:pt x="34" y="48"/>
                </a:cubicBezTo>
                <a:cubicBezTo>
                  <a:pt x="5" y="48"/>
                  <a:pt x="5" y="48"/>
                  <a:pt x="5" y="48"/>
                </a:cubicBezTo>
                <a:cubicBezTo>
                  <a:pt x="4" y="48"/>
                  <a:pt x="3" y="47"/>
                  <a:pt x="3" y="46"/>
                </a:cubicBezTo>
                <a:cubicBezTo>
                  <a:pt x="3" y="42"/>
                  <a:pt x="3" y="42"/>
                  <a:pt x="3" y="42"/>
                </a:cubicBezTo>
                <a:cubicBezTo>
                  <a:pt x="35" y="42"/>
                  <a:pt x="35" y="42"/>
                  <a:pt x="35" y="42"/>
                </a:cubicBezTo>
                <a:lnTo>
                  <a:pt x="35" y="46"/>
                </a:lnTo>
                <a:close/>
                <a:moveTo>
                  <a:pt x="35" y="38"/>
                </a:moveTo>
                <a:cubicBezTo>
                  <a:pt x="3" y="38"/>
                  <a:pt x="3" y="38"/>
                  <a:pt x="3" y="38"/>
                </a:cubicBezTo>
                <a:cubicBezTo>
                  <a:pt x="3" y="11"/>
                  <a:pt x="3" y="11"/>
                  <a:pt x="3" y="11"/>
                </a:cubicBezTo>
                <a:cubicBezTo>
                  <a:pt x="3" y="10"/>
                  <a:pt x="4" y="10"/>
                  <a:pt x="5" y="10"/>
                </a:cubicBezTo>
                <a:cubicBezTo>
                  <a:pt x="10" y="10"/>
                  <a:pt x="10" y="10"/>
                  <a:pt x="10" y="10"/>
                </a:cubicBezTo>
                <a:cubicBezTo>
                  <a:pt x="10" y="19"/>
                  <a:pt x="10" y="19"/>
                  <a:pt x="10" y="19"/>
                </a:cubicBezTo>
                <a:cubicBezTo>
                  <a:pt x="13" y="19"/>
                  <a:pt x="13" y="19"/>
                  <a:pt x="13" y="19"/>
                </a:cubicBezTo>
                <a:cubicBezTo>
                  <a:pt x="13" y="10"/>
                  <a:pt x="13" y="10"/>
                  <a:pt x="13" y="10"/>
                </a:cubicBezTo>
                <a:cubicBezTo>
                  <a:pt x="26" y="10"/>
                  <a:pt x="26" y="10"/>
                  <a:pt x="26" y="10"/>
                </a:cubicBezTo>
                <a:cubicBezTo>
                  <a:pt x="26" y="19"/>
                  <a:pt x="26" y="19"/>
                  <a:pt x="26" y="19"/>
                </a:cubicBezTo>
                <a:cubicBezTo>
                  <a:pt x="29" y="19"/>
                  <a:pt x="29" y="19"/>
                  <a:pt x="29" y="19"/>
                </a:cubicBezTo>
                <a:cubicBezTo>
                  <a:pt x="29" y="10"/>
                  <a:pt x="29" y="10"/>
                  <a:pt x="29" y="10"/>
                </a:cubicBezTo>
                <a:cubicBezTo>
                  <a:pt x="34" y="10"/>
                  <a:pt x="34" y="10"/>
                  <a:pt x="34" y="10"/>
                </a:cubicBezTo>
                <a:cubicBezTo>
                  <a:pt x="34" y="10"/>
                  <a:pt x="35" y="10"/>
                  <a:pt x="35" y="11"/>
                </a:cubicBezTo>
                <a:lnTo>
                  <a:pt x="35" y="38"/>
                </a:lnTo>
                <a:close/>
                <a:moveTo>
                  <a:pt x="35" y="38"/>
                </a:moveTo>
                <a:cubicBezTo>
                  <a:pt x="35" y="38"/>
                  <a:pt x="35" y="38"/>
                  <a:pt x="35" y="38"/>
                </a:cubicBezTo>
              </a:path>
            </a:pathLst>
          </a:custGeom>
          <a:solidFill>
            <a:schemeClr val="bg1"/>
          </a:solidFill>
          <a:ln>
            <a:noFill/>
          </a:ln>
        </p:spPr>
        <p:txBody>
          <a:bodyPr anchor="ctr"/>
          <a:lstStyle/>
          <a:p>
            <a:pPr algn="ctr"/>
            <a:endParaRPr>
              <a:cs typeface="+mn-ea"/>
              <a:sym typeface="+mn-lt"/>
            </a:endParaRPr>
          </a:p>
        </p:txBody>
      </p:sp>
      <p:sp>
        <p:nvSpPr>
          <p:cNvPr id="23" name="矩形 22"/>
          <p:cNvSpPr/>
          <p:nvPr/>
        </p:nvSpPr>
        <p:spPr>
          <a:xfrm>
            <a:off x="1195933" y="1936374"/>
            <a:ext cx="1107996" cy="369332"/>
          </a:xfrm>
          <a:prstGeom prst="rect">
            <a:avLst/>
          </a:prstGeom>
        </p:spPr>
        <p:txBody>
          <a:bodyPr wrap="none">
            <a:spAutoFit/>
          </a:bodyPr>
          <a:lstStyle/>
          <a:p>
            <a:r>
              <a:rPr lang="zh-CN" altLang="en-US" dirty="0">
                <a:solidFill>
                  <a:schemeClr val="tx1">
                    <a:lumMod val="85000"/>
                    <a:lumOff val="15000"/>
                  </a:schemeClr>
                </a:solidFill>
                <a:cs typeface="+mn-ea"/>
                <a:sym typeface="+mn-lt"/>
              </a:rPr>
              <a:t>添加标题</a:t>
            </a:r>
            <a:endParaRPr lang="zh-CN" altLang="en-US" dirty="0">
              <a:solidFill>
                <a:schemeClr val="tx1">
                  <a:lumMod val="85000"/>
                  <a:lumOff val="15000"/>
                </a:schemeClr>
              </a:solidFill>
              <a:cs typeface="+mn-ea"/>
              <a:sym typeface="+mn-lt"/>
            </a:endParaRPr>
          </a:p>
        </p:txBody>
      </p:sp>
      <p:sp>
        <p:nvSpPr>
          <p:cNvPr id="24" name="矩形 23"/>
          <p:cNvSpPr/>
          <p:nvPr/>
        </p:nvSpPr>
        <p:spPr>
          <a:xfrm>
            <a:off x="1155057" y="2511914"/>
            <a:ext cx="2318825" cy="613694"/>
          </a:xfrm>
          <a:prstGeom prst="rect">
            <a:avLst/>
          </a:prstGeom>
        </p:spPr>
        <p:txBody>
          <a:bodyPr wrap="square">
            <a:spAutoFit/>
          </a:bodyPr>
          <a:lstStyle/>
          <a:p>
            <a:pPr>
              <a:lnSpc>
                <a:spcPct val="150000"/>
              </a:lnSpc>
            </a:pPr>
            <a:r>
              <a:rPr lang="zh-CN" altLang="en-US" sz="1200" dirty="0">
                <a:solidFill>
                  <a:schemeClr val="tx1">
                    <a:lumMod val="85000"/>
                    <a:lumOff val="15000"/>
                  </a:schemeClr>
                </a:solidFill>
                <a:cs typeface="+mn-ea"/>
                <a:sym typeface="+mn-lt"/>
              </a:rPr>
              <a:t>点击输入内容点击输入内容</a:t>
            </a:r>
            <a:endParaRPr lang="zh-CN" altLang="en-US" sz="1200" dirty="0">
              <a:solidFill>
                <a:schemeClr val="tx1">
                  <a:lumMod val="85000"/>
                  <a:lumOff val="15000"/>
                </a:schemeClr>
              </a:solidFill>
              <a:cs typeface="+mn-ea"/>
              <a:sym typeface="+mn-lt"/>
            </a:endParaRPr>
          </a:p>
          <a:p>
            <a:pPr>
              <a:lnSpc>
                <a:spcPct val="150000"/>
              </a:lnSpc>
            </a:pPr>
            <a:r>
              <a:rPr lang="zh-CN" altLang="en-US" sz="1200" dirty="0">
                <a:solidFill>
                  <a:schemeClr val="tx1">
                    <a:lumMod val="85000"/>
                    <a:lumOff val="15000"/>
                  </a:schemeClr>
                </a:solidFill>
                <a:cs typeface="+mn-ea"/>
                <a:sym typeface="+mn-lt"/>
              </a:rPr>
              <a:t>点击输入内容点击输入内容点击</a:t>
            </a:r>
            <a:endParaRPr lang="zh-CN" altLang="en-US" sz="1200" dirty="0">
              <a:solidFill>
                <a:schemeClr val="tx1">
                  <a:lumMod val="85000"/>
                  <a:lumOff val="15000"/>
                </a:schemeClr>
              </a:solidFill>
              <a:cs typeface="+mn-ea"/>
              <a:sym typeface="+mn-lt"/>
            </a:endParaRPr>
          </a:p>
        </p:txBody>
      </p:sp>
      <p:sp>
        <p:nvSpPr>
          <p:cNvPr id="25" name="矩形 24"/>
          <p:cNvSpPr/>
          <p:nvPr/>
        </p:nvSpPr>
        <p:spPr>
          <a:xfrm>
            <a:off x="1066663" y="4205773"/>
            <a:ext cx="1107996" cy="369332"/>
          </a:xfrm>
          <a:prstGeom prst="rect">
            <a:avLst/>
          </a:prstGeom>
        </p:spPr>
        <p:txBody>
          <a:bodyPr wrap="none">
            <a:spAutoFit/>
          </a:bodyPr>
          <a:lstStyle/>
          <a:p>
            <a:r>
              <a:rPr lang="zh-CN" altLang="en-US" dirty="0">
                <a:solidFill>
                  <a:schemeClr val="tx1">
                    <a:lumMod val="85000"/>
                    <a:lumOff val="15000"/>
                  </a:schemeClr>
                </a:solidFill>
                <a:cs typeface="+mn-ea"/>
                <a:sym typeface="+mn-lt"/>
              </a:rPr>
              <a:t>添加标题</a:t>
            </a:r>
            <a:endParaRPr lang="zh-CN" altLang="en-US" dirty="0">
              <a:solidFill>
                <a:schemeClr val="tx1">
                  <a:lumMod val="85000"/>
                  <a:lumOff val="15000"/>
                </a:schemeClr>
              </a:solidFill>
              <a:cs typeface="+mn-ea"/>
              <a:sym typeface="+mn-lt"/>
            </a:endParaRPr>
          </a:p>
        </p:txBody>
      </p:sp>
      <p:sp>
        <p:nvSpPr>
          <p:cNvPr id="26" name="矩形 25"/>
          <p:cNvSpPr/>
          <p:nvPr/>
        </p:nvSpPr>
        <p:spPr>
          <a:xfrm>
            <a:off x="1025642" y="4773687"/>
            <a:ext cx="2318825" cy="613694"/>
          </a:xfrm>
          <a:prstGeom prst="rect">
            <a:avLst/>
          </a:prstGeom>
        </p:spPr>
        <p:txBody>
          <a:bodyPr wrap="square">
            <a:spAutoFit/>
          </a:bodyPr>
          <a:lstStyle/>
          <a:p>
            <a:pPr>
              <a:lnSpc>
                <a:spcPct val="150000"/>
              </a:lnSpc>
            </a:pPr>
            <a:r>
              <a:rPr lang="zh-CN" altLang="en-US" sz="1200" dirty="0">
                <a:solidFill>
                  <a:schemeClr val="tx1">
                    <a:lumMod val="85000"/>
                    <a:lumOff val="15000"/>
                  </a:schemeClr>
                </a:solidFill>
                <a:cs typeface="+mn-ea"/>
                <a:sym typeface="+mn-lt"/>
              </a:rPr>
              <a:t>点击输入内容点击输入内容</a:t>
            </a:r>
            <a:endParaRPr lang="zh-CN" altLang="en-US" sz="1200" dirty="0">
              <a:solidFill>
                <a:schemeClr val="tx1">
                  <a:lumMod val="85000"/>
                  <a:lumOff val="15000"/>
                </a:schemeClr>
              </a:solidFill>
              <a:cs typeface="+mn-ea"/>
              <a:sym typeface="+mn-lt"/>
            </a:endParaRPr>
          </a:p>
          <a:p>
            <a:pPr>
              <a:lnSpc>
                <a:spcPct val="150000"/>
              </a:lnSpc>
            </a:pPr>
            <a:r>
              <a:rPr lang="zh-CN" altLang="en-US" sz="1200" dirty="0">
                <a:solidFill>
                  <a:schemeClr val="tx1">
                    <a:lumMod val="85000"/>
                    <a:lumOff val="15000"/>
                  </a:schemeClr>
                </a:solidFill>
                <a:cs typeface="+mn-ea"/>
                <a:sym typeface="+mn-lt"/>
              </a:rPr>
              <a:t>点击输入内容点击输入内容点击</a:t>
            </a:r>
            <a:endParaRPr lang="zh-CN" altLang="en-US" sz="1200" dirty="0">
              <a:solidFill>
                <a:schemeClr val="tx1">
                  <a:lumMod val="85000"/>
                  <a:lumOff val="15000"/>
                </a:schemeClr>
              </a:solidFill>
              <a:cs typeface="+mn-ea"/>
              <a:sym typeface="+mn-lt"/>
            </a:endParaRPr>
          </a:p>
        </p:txBody>
      </p:sp>
      <p:sp>
        <p:nvSpPr>
          <p:cNvPr id="27" name="矩形 26"/>
          <p:cNvSpPr/>
          <p:nvPr/>
        </p:nvSpPr>
        <p:spPr>
          <a:xfrm>
            <a:off x="9225324" y="1809026"/>
            <a:ext cx="1107996" cy="369332"/>
          </a:xfrm>
          <a:prstGeom prst="rect">
            <a:avLst/>
          </a:prstGeom>
        </p:spPr>
        <p:txBody>
          <a:bodyPr wrap="none">
            <a:spAutoFit/>
          </a:bodyPr>
          <a:lstStyle/>
          <a:p>
            <a:r>
              <a:rPr lang="zh-CN" altLang="en-US" dirty="0">
                <a:solidFill>
                  <a:schemeClr val="tx1">
                    <a:lumMod val="85000"/>
                    <a:lumOff val="15000"/>
                  </a:schemeClr>
                </a:solidFill>
                <a:cs typeface="+mn-ea"/>
                <a:sym typeface="+mn-lt"/>
              </a:rPr>
              <a:t>添加标题</a:t>
            </a:r>
            <a:endParaRPr lang="zh-CN" altLang="en-US" dirty="0">
              <a:solidFill>
                <a:schemeClr val="tx1">
                  <a:lumMod val="85000"/>
                  <a:lumOff val="15000"/>
                </a:schemeClr>
              </a:solidFill>
              <a:cs typeface="+mn-ea"/>
              <a:sym typeface="+mn-lt"/>
            </a:endParaRPr>
          </a:p>
        </p:txBody>
      </p:sp>
      <p:sp>
        <p:nvSpPr>
          <p:cNvPr id="28" name="矩形 27"/>
          <p:cNvSpPr/>
          <p:nvPr/>
        </p:nvSpPr>
        <p:spPr>
          <a:xfrm>
            <a:off x="9184303" y="2376940"/>
            <a:ext cx="2318825" cy="613694"/>
          </a:xfrm>
          <a:prstGeom prst="rect">
            <a:avLst/>
          </a:prstGeom>
        </p:spPr>
        <p:txBody>
          <a:bodyPr wrap="square">
            <a:spAutoFit/>
          </a:bodyPr>
          <a:lstStyle/>
          <a:p>
            <a:pPr>
              <a:lnSpc>
                <a:spcPct val="150000"/>
              </a:lnSpc>
            </a:pPr>
            <a:r>
              <a:rPr lang="zh-CN" altLang="en-US" sz="1200" dirty="0">
                <a:solidFill>
                  <a:schemeClr val="tx1">
                    <a:lumMod val="85000"/>
                    <a:lumOff val="15000"/>
                  </a:schemeClr>
                </a:solidFill>
                <a:cs typeface="+mn-ea"/>
                <a:sym typeface="+mn-lt"/>
              </a:rPr>
              <a:t>点击输入内容点击输入内容</a:t>
            </a:r>
            <a:endParaRPr lang="zh-CN" altLang="en-US" sz="1200" dirty="0">
              <a:solidFill>
                <a:schemeClr val="tx1">
                  <a:lumMod val="85000"/>
                  <a:lumOff val="15000"/>
                </a:schemeClr>
              </a:solidFill>
              <a:cs typeface="+mn-ea"/>
              <a:sym typeface="+mn-lt"/>
            </a:endParaRPr>
          </a:p>
          <a:p>
            <a:pPr>
              <a:lnSpc>
                <a:spcPct val="150000"/>
              </a:lnSpc>
            </a:pPr>
            <a:r>
              <a:rPr lang="zh-CN" altLang="en-US" sz="1200" dirty="0">
                <a:solidFill>
                  <a:schemeClr val="tx1">
                    <a:lumMod val="85000"/>
                    <a:lumOff val="15000"/>
                  </a:schemeClr>
                </a:solidFill>
                <a:cs typeface="+mn-ea"/>
                <a:sym typeface="+mn-lt"/>
              </a:rPr>
              <a:t>点击输入内容点击输入内容点击</a:t>
            </a:r>
            <a:endParaRPr lang="zh-CN" altLang="en-US" sz="1200" dirty="0">
              <a:solidFill>
                <a:schemeClr val="tx1">
                  <a:lumMod val="85000"/>
                  <a:lumOff val="15000"/>
                </a:schemeClr>
              </a:solidFill>
              <a:cs typeface="+mn-ea"/>
              <a:sym typeface="+mn-lt"/>
            </a:endParaRPr>
          </a:p>
        </p:txBody>
      </p:sp>
      <p:sp>
        <p:nvSpPr>
          <p:cNvPr id="29" name="矩形 28"/>
          <p:cNvSpPr/>
          <p:nvPr/>
        </p:nvSpPr>
        <p:spPr>
          <a:xfrm>
            <a:off x="9081888" y="4191790"/>
            <a:ext cx="1107996" cy="369332"/>
          </a:xfrm>
          <a:prstGeom prst="rect">
            <a:avLst/>
          </a:prstGeom>
        </p:spPr>
        <p:txBody>
          <a:bodyPr wrap="none">
            <a:spAutoFit/>
          </a:bodyPr>
          <a:lstStyle/>
          <a:p>
            <a:r>
              <a:rPr lang="zh-CN" altLang="en-US" dirty="0">
                <a:solidFill>
                  <a:schemeClr val="tx1">
                    <a:lumMod val="85000"/>
                    <a:lumOff val="15000"/>
                  </a:schemeClr>
                </a:solidFill>
                <a:cs typeface="+mn-ea"/>
                <a:sym typeface="+mn-lt"/>
              </a:rPr>
              <a:t>添加标题</a:t>
            </a:r>
            <a:endParaRPr lang="zh-CN" altLang="en-US" dirty="0">
              <a:solidFill>
                <a:schemeClr val="tx1">
                  <a:lumMod val="85000"/>
                  <a:lumOff val="15000"/>
                </a:schemeClr>
              </a:solidFill>
              <a:cs typeface="+mn-ea"/>
              <a:sym typeface="+mn-lt"/>
            </a:endParaRPr>
          </a:p>
        </p:txBody>
      </p:sp>
      <p:sp>
        <p:nvSpPr>
          <p:cNvPr id="30" name="矩形 29"/>
          <p:cNvSpPr/>
          <p:nvPr/>
        </p:nvSpPr>
        <p:spPr>
          <a:xfrm>
            <a:off x="9030471" y="4773686"/>
            <a:ext cx="2318825" cy="613694"/>
          </a:xfrm>
          <a:prstGeom prst="rect">
            <a:avLst/>
          </a:prstGeom>
        </p:spPr>
        <p:txBody>
          <a:bodyPr wrap="square">
            <a:spAutoFit/>
          </a:bodyPr>
          <a:lstStyle/>
          <a:p>
            <a:pPr>
              <a:lnSpc>
                <a:spcPct val="150000"/>
              </a:lnSpc>
            </a:pPr>
            <a:r>
              <a:rPr lang="zh-CN" altLang="en-US" sz="1200" dirty="0">
                <a:solidFill>
                  <a:schemeClr val="tx1">
                    <a:lumMod val="85000"/>
                    <a:lumOff val="15000"/>
                  </a:schemeClr>
                </a:solidFill>
                <a:cs typeface="+mn-ea"/>
                <a:sym typeface="+mn-lt"/>
              </a:rPr>
              <a:t>点击输入内容点击输入内容</a:t>
            </a:r>
            <a:endParaRPr lang="zh-CN" altLang="en-US" sz="1200" dirty="0">
              <a:solidFill>
                <a:schemeClr val="tx1">
                  <a:lumMod val="85000"/>
                  <a:lumOff val="15000"/>
                </a:schemeClr>
              </a:solidFill>
              <a:cs typeface="+mn-ea"/>
              <a:sym typeface="+mn-lt"/>
            </a:endParaRPr>
          </a:p>
          <a:p>
            <a:pPr>
              <a:lnSpc>
                <a:spcPct val="150000"/>
              </a:lnSpc>
            </a:pPr>
            <a:r>
              <a:rPr lang="zh-CN" altLang="en-US" sz="1200" dirty="0">
                <a:solidFill>
                  <a:schemeClr val="tx1">
                    <a:lumMod val="85000"/>
                    <a:lumOff val="15000"/>
                  </a:schemeClr>
                </a:solidFill>
                <a:cs typeface="+mn-ea"/>
                <a:sym typeface="+mn-lt"/>
              </a:rPr>
              <a:t>点击输入内容点击输入内容点击</a:t>
            </a:r>
            <a:endParaRPr lang="zh-CN" altLang="en-US" sz="1200" dirty="0">
              <a:solidFill>
                <a:schemeClr val="tx1">
                  <a:lumMod val="85000"/>
                  <a:lumOff val="15000"/>
                </a:schemeClr>
              </a:solidFill>
              <a:cs typeface="+mn-ea"/>
              <a:sym typeface="+mn-lt"/>
            </a:endParaRPr>
          </a:p>
        </p:txBody>
      </p:sp>
      <p:grpSp>
        <p:nvGrpSpPr>
          <p:cNvPr id="31" name="组合 30"/>
          <p:cNvGrpSpPr/>
          <p:nvPr/>
        </p:nvGrpSpPr>
        <p:grpSpPr>
          <a:xfrm>
            <a:off x="171450" y="468189"/>
            <a:ext cx="6616971" cy="707886"/>
            <a:chOff x="171450" y="636516"/>
            <a:chExt cx="6616971" cy="707886"/>
          </a:xfrm>
        </p:grpSpPr>
        <p:sp>
          <p:nvSpPr>
            <p:cNvPr id="32" name="文本框 31"/>
            <p:cNvSpPr txBox="1"/>
            <p:nvPr/>
          </p:nvSpPr>
          <p:spPr>
            <a:xfrm>
              <a:off x="337645" y="636516"/>
              <a:ext cx="6450776" cy="707886"/>
            </a:xfrm>
            <a:prstGeom prst="rect">
              <a:avLst/>
            </a:prstGeom>
            <a:noFill/>
          </p:spPr>
          <p:txBody>
            <a:bodyPr wrap="square" rtlCol="0">
              <a:spAutoFit/>
            </a:bodyPr>
            <a:lstStyle/>
            <a:p>
              <a:r>
                <a:rPr lang="zh-CN" altLang="en-US" sz="4000" b="1" dirty="0">
                  <a:solidFill>
                    <a:schemeClr val="tx1">
                      <a:lumMod val="85000"/>
                      <a:lumOff val="15000"/>
                    </a:schemeClr>
                  </a:solidFill>
                  <a:cs typeface="+mn-ea"/>
                  <a:sym typeface="+mn-lt"/>
                </a:rPr>
                <a:t>相关标题文本</a:t>
              </a:r>
              <a:endParaRPr lang="zh-CN" altLang="en-US" sz="4000" b="1" dirty="0">
                <a:solidFill>
                  <a:schemeClr val="tx1">
                    <a:lumMod val="85000"/>
                    <a:lumOff val="15000"/>
                  </a:schemeClr>
                </a:solidFill>
                <a:cs typeface="+mn-ea"/>
                <a:sym typeface="+mn-lt"/>
              </a:endParaRPr>
            </a:p>
          </p:txBody>
        </p:sp>
        <p:sp>
          <p:nvSpPr>
            <p:cNvPr id="33" name="矩形 32"/>
            <p:cNvSpPr/>
            <p:nvPr/>
          </p:nvSpPr>
          <p:spPr>
            <a:xfrm>
              <a:off x="171450" y="718176"/>
              <a:ext cx="166195" cy="544567"/>
            </a:xfrm>
            <a:prstGeom prst="rect">
              <a:avLst/>
            </a:prstGeom>
            <a:solidFill>
              <a:srgbClr val="FF6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p14:dur="250" advClick="0" advTm="6000">
        <p:random/>
      </p:transition>
    </mc:Choice>
    <mc:Fallback>
      <p:transition advClick="0" advTm="6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p:stCondLst>
                              <p:cond delay="500"/>
                            </p:stCondLst>
                            <p:childTnLst>
                              <p:par>
                                <p:cTn id="9" presetID="16" presetClass="entr" presetSubtype="21"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inVertical)">
                                      <p:cBhvr>
                                        <p:cTn id="11" dur="500"/>
                                        <p:tgtEl>
                                          <p:spTgt spid="5"/>
                                        </p:tgtEl>
                                      </p:cBhvr>
                                    </p:animEffect>
                                  </p:childTnLst>
                                </p:cTn>
                              </p:par>
                              <p:par>
                                <p:cTn id="12" presetID="16" presetClass="entr" presetSubtype="21"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barn(inVertical)">
                                      <p:cBhvr>
                                        <p:cTn id="14" dur="500"/>
                                        <p:tgtEl>
                                          <p:spTgt spid="6"/>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23"/>
                                        </p:tgtEl>
                                        <p:attrNameLst>
                                          <p:attrName>style.visibility</p:attrName>
                                        </p:attrNameLst>
                                      </p:cBhvr>
                                      <p:to>
                                        <p:strVal val="visible"/>
                                      </p:to>
                                    </p:set>
                                    <p:animEffect transition="in" filter="fade">
                                      <p:cBhvr>
                                        <p:cTn id="18" dur="1000"/>
                                        <p:tgtEl>
                                          <p:spTgt spid="23"/>
                                        </p:tgtEl>
                                      </p:cBhvr>
                                    </p:animEffect>
                                    <p:anim calcmode="lin" valueType="num">
                                      <p:cBhvr>
                                        <p:cTn id="19" dur="1000" fill="hold"/>
                                        <p:tgtEl>
                                          <p:spTgt spid="23"/>
                                        </p:tgtEl>
                                        <p:attrNameLst>
                                          <p:attrName>ppt_x</p:attrName>
                                        </p:attrNameLst>
                                      </p:cBhvr>
                                      <p:tavLst>
                                        <p:tav tm="0">
                                          <p:val>
                                            <p:strVal val="#ppt_x"/>
                                          </p:val>
                                        </p:tav>
                                        <p:tav tm="100000">
                                          <p:val>
                                            <p:strVal val="#ppt_x"/>
                                          </p:val>
                                        </p:tav>
                                      </p:tavLst>
                                    </p:anim>
                                    <p:anim calcmode="lin" valueType="num">
                                      <p:cBhvr>
                                        <p:cTn id="20" dur="1000" fill="hold"/>
                                        <p:tgtEl>
                                          <p:spTgt spid="23"/>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fade">
                                      <p:cBhvr>
                                        <p:cTn id="23" dur="1000"/>
                                        <p:tgtEl>
                                          <p:spTgt spid="24"/>
                                        </p:tgtEl>
                                      </p:cBhvr>
                                    </p:animEffect>
                                    <p:anim calcmode="lin" valueType="num">
                                      <p:cBhvr>
                                        <p:cTn id="24" dur="1000" fill="hold"/>
                                        <p:tgtEl>
                                          <p:spTgt spid="24"/>
                                        </p:tgtEl>
                                        <p:attrNameLst>
                                          <p:attrName>ppt_x</p:attrName>
                                        </p:attrNameLst>
                                      </p:cBhvr>
                                      <p:tavLst>
                                        <p:tav tm="0">
                                          <p:val>
                                            <p:strVal val="#ppt_x"/>
                                          </p:val>
                                        </p:tav>
                                        <p:tav tm="100000">
                                          <p:val>
                                            <p:strVal val="#ppt_x"/>
                                          </p:val>
                                        </p:tav>
                                      </p:tavLst>
                                    </p:anim>
                                    <p:anim calcmode="lin" valueType="num">
                                      <p:cBhvr>
                                        <p:cTn id="25" dur="1000" fill="hold"/>
                                        <p:tgtEl>
                                          <p:spTgt spid="24"/>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16" presetClass="entr" presetSubtype="21"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arn(inVertical)">
                                      <p:cBhvr>
                                        <p:cTn id="29" dur="500"/>
                                        <p:tgtEl>
                                          <p:spTgt spid="7"/>
                                        </p:tgtEl>
                                      </p:cBhvr>
                                    </p:animEffect>
                                  </p:childTnLst>
                                </p:cTn>
                              </p:par>
                              <p:par>
                                <p:cTn id="30" presetID="16" presetClass="entr" presetSubtype="21"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barn(inVertical)">
                                      <p:cBhvr>
                                        <p:cTn id="32" dur="500"/>
                                        <p:tgtEl>
                                          <p:spTgt spid="8"/>
                                        </p:tgtEl>
                                      </p:cBhvr>
                                    </p:animEffect>
                                  </p:childTnLst>
                                </p:cTn>
                              </p:par>
                            </p:childTnLst>
                          </p:cTn>
                        </p:par>
                        <p:par>
                          <p:cTn id="33" fill="hold">
                            <p:stCondLst>
                              <p:cond delay="2500"/>
                            </p:stCondLst>
                            <p:childTnLst>
                              <p:par>
                                <p:cTn id="34" presetID="42" presetClass="entr" presetSubtype="0"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fade">
                                      <p:cBhvr>
                                        <p:cTn id="36" dur="1000"/>
                                        <p:tgtEl>
                                          <p:spTgt spid="27"/>
                                        </p:tgtEl>
                                      </p:cBhvr>
                                    </p:animEffect>
                                    <p:anim calcmode="lin" valueType="num">
                                      <p:cBhvr>
                                        <p:cTn id="37" dur="1000" fill="hold"/>
                                        <p:tgtEl>
                                          <p:spTgt spid="27"/>
                                        </p:tgtEl>
                                        <p:attrNameLst>
                                          <p:attrName>ppt_x</p:attrName>
                                        </p:attrNameLst>
                                      </p:cBhvr>
                                      <p:tavLst>
                                        <p:tav tm="0">
                                          <p:val>
                                            <p:strVal val="#ppt_x"/>
                                          </p:val>
                                        </p:tav>
                                        <p:tav tm="100000">
                                          <p:val>
                                            <p:strVal val="#ppt_x"/>
                                          </p:val>
                                        </p:tav>
                                      </p:tavLst>
                                    </p:anim>
                                    <p:anim calcmode="lin" valueType="num">
                                      <p:cBhvr>
                                        <p:cTn id="38" dur="1000" fill="hold"/>
                                        <p:tgtEl>
                                          <p:spTgt spid="27"/>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fade">
                                      <p:cBhvr>
                                        <p:cTn id="41" dur="1000"/>
                                        <p:tgtEl>
                                          <p:spTgt spid="28"/>
                                        </p:tgtEl>
                                      </p:cBhvr>
                                    </p:animEffect>
                                    <p:anim calcmode="lin" valueType="num">
                                      <p:cBhvr>
                                        <p:cTn id="42" dur="1000" fill="hold"/>
                                        <p:tgtEl>
                                          <p:spTgt spid="28"/>
                                        </p:tgtEl>
                                        <p:attrNameLst>
                                          <p:attrName>ppt_x</p:attrName>
                                        </p:attrNameLst>
                                      </p:cBhvr>
                                      <p:tavLst>
                                        <p:tav tm="0">
                                          <p:val>
                                            <p:strVal val="#ppt_x"/>
                                          </p:val>
                                        </p:tav>
                                        <p:tav tm="100000">
                                          <p:val>
                                            <p:strVal val="#ppt_x"/>
                                          </p:val>
                                        </p:tav>
                                      </p:tavLst>
                                    </p:anim>
                                    <p:anim calcmode="lin" valueType="num">
                                      <p:cBhvr>
                                        <p:cTn id="43" dur="1000" fill="hold"/>
                                        <p:tgtEl>
                                          <p:spTgt spid="28"/>
                                        </p:tgtEl>
                                        <p:attrNameLst>
                                          <p:attrName>ppt_y</p:attrName>
                                        </p:attrNameLst>
                                      </p:cBhvr>
                                      <p:tavLst>
                                        <p:tav tm="0">
                                          <p:val>
                                            <p:strVal val="#ppt_y+.1"/>
                                          </p:val>
                                        </p:tav>
                                        <p:tav tm="100000">
                                          <p:val>
                                            <p:strVal val="#ppt_y"/>
                                          </p:val>
                                        </p:tav>
                                      </p:tavLst>
                                    </p:anim>
                                  </p:childTnLst>
                                </p:cTn>
                              </p:par>
                            </p:childTnLst>
                          </p:cTn>
                        </p:par>
                        <p:par>
                          <p:cTn id="44" fill="hold">
                            <p:stCondLst>
                              <p:cond delay="3500"/>
                            </p:stCondLst>
                            <p:childTnLst>
                              <p:par>
                                <p:cTn id="45" presetID="16" presetClass="entr" presetSubtype="21" fill="hold" grpId="0" nodeType="after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barn(inVertical)">
                                      <p:cBhvr>
                                        <p:cTn id="47" dur="500"/>
                                        <p:tgtEl>
                                          <p:spTgt spid="13"/>
                                        </p:tgtEl>
                                      </p:cBhvr>
                                    </p:animEffect>
                                  </p:childTnLst>
                                </p:cTn>
                              </p:par>
                              <p:par>
                                <p:cTn id="48" presetID="16" presetClass="entr" presetSubtype="21"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Effect transition="in" filter="barn(inVertical)">
                                      <p:cBhvr>
                                        <p:cTn id="50" dur="500"/>
                                        <p:tgtEl>
                                          <p:spTgt spid="14"/>
                                        </p:tgtEl>
                                      </p:cBhvr>
                                    </p:animEffect>
                                  </p:childTnLst>
                                </p:cTn>
                              </p:par>
                            </p:childTnLst>
                          </p:cTn>
                        </p:par>
                        <p:par>
                          <p:cTn id="51" fill="hold">
                            <p:stCondLst>
                              <p:cond delay="4000"/>
                            </p:stCondLst>
                            <p:childTnLst>
                              <p:par>
                                <p:cTn id="52" presetID="42" presetClass="entr" presetSubtype="0" fill="hold" grpId="0" nodeType="afterEffect">
                                  <p:stCondLst>
                                    <p:cond delay="0"/>
                                  </p:stCondLst>
                                  <p:childTnLst>
                                    <p:set>
                                      <p:cBhvr>
                                        <p:cTn id="53" dur="1" fill="hold">
                                          <p:stCondLst>
                                            <p:cond delay="0"/>
                                          </p:stCondLst>
                                        </p:cTn>
                                        <p:tgtEl>
                                          <p:spTgt spid="25"/>
                                        </p:tgtEl>
                                        <p:attrNameLst>
                                          <p:attrName>style.visibility</p:attrName>
                                        </p:attrNameLst>
                                      </p:cBhvr>
                                      <p:to>
                                        <p:strVal val="visible"/>
                                      </p:to>
                                    </p:set>
                                    <p:animEffect transition="in" filter="fade">
                                      <p:cBhvr>
                                        <p:cTn id="54" dur="1000"/>
                                        <p:tgtEl>
                                          <p:spTgt spid="25"/>
                                        </p:tgtEl>
                                      </p:cBhvr>
                                    </p:animEffect>
                                    <p:anim calcmode="lin" valueType="num">
                                      <p:cBhvr>
                                        <p:cTn id="55" dur="1000" fill="hold"/>
                                        <p:tgtEl>
                                          <p:spTgt spid="25"/>
                                        </p:tgtEl>
                                        <p:attrNameLst>
                                          <p:attrName>ppt_x</p:attrName>
                                        </p:attrNameLst>
                                      </p:cBhvr>
                                      <p:tavLst>
                                        <p:tav tm="0">
                                          <p:val>
                                            <p:strVal val="#ppt_x"/>
                                          </p:val>
                                        </p:tav>
                                        <p:tav tm="100000">
                                          <p:val>
                                            <p:strVal val="#ppt_x"/>
                                          </p:val>
                                        </p:tav>
                                      </p:tavLst>
                                    </p:anim>
                                    <p:anim calcmode="lin" valueType="num">
                                      <p:cBhvr>
                                        <p:cTn id="56" dur="1000" fill="hold"/>
                                        <p:tgtEl>
                                          <p:spTgt spid="25"/>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6"/>
                                        </p:tgtEl>
                                        <p:attrNameLst>
                                          <p:attrName>style.visibility</p:attrName>
                                        </p:attrNameLst>
                                      </p:cBhvr>
                                      <p:to>
                                        <p:strVal val="visible"/>
                                      </p:to>
                                    </p:set>
                                    <p:animEffect transition="in" filter="fade">
                                      <p:cBhvr>
                                        <p:cTn id="59" dur="1000"/>
                                        <p:tgtEl>
                                          <p:spTgt spid="26"/>
                                        </p:tgtEl>
                                      </p:cBhvr>
                                    </p:animEffect>
                                    <p:anim calcmode="lin" valueType="num">
                                      <p:cBhvr>
                                        <p:cTn id="60" dur="1000" fill="hold"/>
                                        <p:tgtEl>
                                          <p:spTgt spid="26"/>
                                        </p:tgtEl>
                                        <p:attrNameLst>
                                          <p:attrName>ppt_x</p:attrName>
                                        </p:attrNameLst>
                                      </p:cBhvr>
                                      <p:tavLst>
                                        <p:tav tm="0">
                                          <p:val>
                                            <p:strVal val="#ppt_x"/>
                                          </p:val>
                                        </p:tav>
                                        <p:tav tm="100000">
                                          <p:val>
                                            <p:strVal val="#ppt_x"/>
                                          </p:val>
                                        </p:tav>
                                      </p:tavLst>
                                    </p:anim>
                                    <p:anim calcmode="lin" valueType="num">
                                      <p:cBhvr>
                                        <p:cTn id="61" dur="1000" fill="hold"/>
                                        <p:tgtEl>
                                          <p:spTgt spid="26"/>
                                        </p:tgtEl>
                                        <p:attrNameLst>
                                          <p:attrName>ppt_y</p:attrName>
                                        </p:attrNameLst>
                                      </p:cBhvr>
                                      <p:tavLst>
                                        <p:tav tm="0">
                                          <p:val>
                                            <p:strVal val="#ppt_y+.1"/>
                                          </p:val>
                                        </p:tav>
                                        <p:tav tm="100000">
                                          <p:val>
                                            <p:strVal val="#ppt_y"/>
                                          </p:val>
                                        </p:tav>
                                      </p:tavLst>
                                    </p:anim>
                                  </p:childTnLst>
                                </p:cTn>
                              </p:par>
                            </p:childTnLst>
                          </p:cTn>
                        </p:par>
                        <p:par>
                          <p:cTn id="62" fill="hold">
                            <p:stCondLst>
                              <p:cond delay="5000"/>
                            </p:stCondLst>
                            <p:childTnLst>
                              <p:par>
                                <p:cTn id="63" presetID="16" presetClass="entr" presetSubtype="21" fill="hold" grpId="0" nodeType="after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barn(inVertical)">
                                      <p:cBhvr>
                                        <p:cTn id="65" dur="500"/>
                                        <p:tgtEl>
                                          <p:spTgt spid="15"/>
                                        </p:tgtEl>
                                      </p:cBhvr>
                                    </p:animEffect>
                                  </p:childTnLst>
                                </p:cTn>
                              </p:par>
                              <p:par>
                                <p:cTn id="66" presetID="16" presetClass="entr" presetSubtype="21" fill="hold" grpId="0" nodeType="withEffect">
                                  <p:stCondLst>
                                    <p:cond delay="0"/>
                                  </p:stCondLst>
                                  <p:childTnLst>
                                    <p:set>
                                      <p:cBhvr>
                                        <p:cTn id="67" dur="1" fill="hold">
                                          <p:stCondLst>
                                            <p:cond delay="0"/>
                                          </p:stCondLst>
                                        </p:cTn>
                                        <p:tgtEl>
                                          <p:spTgt spid="16"/>
                                        </p:tgtEl>
                                        <p:attrNameLst>
                                          <p:attrName>style.visibility</p:attrName>
                                        </p:attrNameLst>
                                      </p:cBhvr>
                                      <p:to>
                                        <p:strVal val="visible"/>
                                      </p:to>
                                    </p:set>
                                    <p:animEffect transition="in" filter="barn(inVertical)">
                                      <p:cBhvr>
                                        <p:cTn id="68" dur="500"/>
                                        <p:tgtEl>
                                          <p:spTgt spid="16"/>
                                        </p:tgtEl>
                                      </p:cBhvr>
                                    </p:animEffect>
                                  </p:childTnLst>
                                </p:cTn>
                              </p:par>
                            </p:childTnLst>
                          </p:cTn>
                        </p:par>
                        <p:par>
                          <p:cTn id="69" fill="hold">
                            <p:stCondLst>
                              <p:cond delay="5500"/>
                            </p:stCondLst>
                            <p:childTnLst>
                              <p:par>
                                <p:cTn id="70" presetID="42" presetClass="entr" presetSubtype="0" fill="hold" grpId="0" nodeType="afterEffect">
                                  <p:stCondLst>
                                    <p:cond delay="0"/>
                                  </p:stCondLst>
                                  <p:childTnLst>
                                    <p:set>
                                      <p:cBhvr>
                                        <p:cTn id="71" dur="1" fill="hold">
                                          <p:stCondLst>
                                            <p:cond delay="0"/>
                                          </p:stCondLst>
                                        </p:cTn>
                                        <p:tgtEl>
                                          <p:spTgt spid="29"/>
                                        </p:tgtEl>
                                        <p:attrNameLst>
                                          <p:attrName>style.visibility</p:attrName>
                                        </p:attrNameLst>
                                      </p:cBhvr>
                                      <p:to>
                                        <p:strVal val="visible"/>
                                      </p:to>
                                    </p:set>
                                    <p:animEffect transition="in" filter="fade">
                                      <p:cBhvr>
                                        <p:cTn id="72" dur="1000"/>
                                        <p:tgtEl>
                                          <p:spTgt spid="29"/>
                                        </p:tgtEl>
                                      </p:cBhvr>
                                    </p:animEffect>
                                    <p:anim calcmode="lin" valueType="num">
                                      <p:cBhvr>
                                        <p:cTn id="73" dur="1000" fill="hold"/>
                                        <p:tgtEl>
                                          <p:spTgt spid="29"/>
                                        </p:tgtEl>
                                        <p:attrNameLst>
                                          <p:attrName>ppt_x</p:attrName>
                                        </p:attrNameLst>
                                      </p:cBhvr>
                                      <p:tavLst>
                                        <p:tav tm="0">
                                          <p:val>
                                            <p:strVal val="#ppt_x"/>
                                          </p:val>
                                        </p:tav>
                                        <p:tav tm="100000">
                                          <p:val>
                                            <p:strVal val="#ppt_x"/>
                                          </p:val>
                                        </p:tav>
                                      </p:tavLst>
                                    </p:anim>
                                    <p:anim calcmode="lin" valueType="num">
                                      <p:cBhvr>
                                        <p:cTn id="74" dur="1000" fill="hold"/>
                                        <p:tgtEl>
                                          <p:spTgt spid="29"/>
                                        </p:tgtEl>
                                        <p:attrNameLst>
                                          <p:attrName>ppt_y</p:attrName>
                                        </p:attrNameLst>
                                      </p:cBhvr>
                                      <p:tavLst>
                                        <p:tav tm="0">
                                          <p:val>
                                            <p:strVal val="#ppt_y+.1"/>
                                          </p:val>
                                        </p:tav>
                                        <p:tav tm="100000">
                                          <p:val>
                                            <p:strVal val="#ppt_y"/>
                                          </p:val>
                                        </p:tav>
                                      </p:tavLst>
                                    </p:anim>
                                  </p:childTnLst>
                                </p:cTn>
                              </p:par>
                              <p:par>
                                <p:cTn id="75" presetID="42" presetClass="entr" presetSubtype="0" fill="hold" grpId="0" nodeType="withEffect">
                                  <p:stCondLst>
                                    <p:cond delay="0"/>
                                  </p:stCondLst>
                                  <p:childTnLst>
                                    <p:set>
                                      <p:cBhvr>
                                        <p:cTn id="76" dur="1" fill="hold">
                                          <p:stCondLst>
                                            <p:cond delay="0"/>
                                          </p:stCondLst>
                                        </p:cTn>
                                        <p:tgtEl>
                                          <p:spTgt spid="30"/>
                                        </p:tgtEl>
                                        <p:attrNameLst>
                                          <p:attrName>style.visibility</p:attrName>
                                        </p:attrNameLst>
                                      </p:cBhvr>
                                      <p:to>
                                        <p:strVal val="visible"/>
                                      </p:to>
                                    </p:set>
                                    <p:animEffect transition="in" filter="fade">
                                      <p:cBhvr>
                                        <p:cTn id="77" dur="1000"/>
                                        <p:tgtEl>
                                          <p:spTgt spid="30"/>
                                        </p:tgtEl>
                                      </p:cBhvr>
                                    </p:animEffect>
                                    <p:anim calcmode="lin" valueType="num">
                                      <p:cBhvr>
                                        <p:cTn id="78" dur="1000" fill="hold"/>
                                        <p:tgtEl>
                                          <p:spTgt spid="30"/>
                                        </p:tgtEl>
                                        <p:attrNameLst>
                                          <p:attrName>ppt_x</p:attrName>
                                        </p:attrNameLst>
                                      </p:cBhvr>
                                      <p:tavLst>
                                        <p:tav tm="0">
                                          <p:val>
                                            <p:strVal val="#ppt_x"/>
                                          </p:val>
                                        </p:tav>
                                        <p:tav tm="100000">
                                          <p:val>
                                            <p:strVal val="#ppt_x"/>
                                          </p:val>
                                        </p:tav>
                                      </p:tavLst>
                                    </p:anim>
                                    <p:anim calcmode="lin" valueType="num">
                                      <p:cBhvr>
                                        <p:cTn id="79" dur="1000" fill="hold"/>
                                        <p:tgtEl>
                                          <p:spTgt spid="30"/>
                                        </p:tgtEl>
                                        <p:attrNameLst>
                                          <p:attrName>ppt_y</p:attrName>
                                        </p:attrNameLst>
                                      </p:cBhvr>
                                      <p:tavLst>
                                        <p:tav tm="0">
                                          <p:val>
                                            <p:strVal val="#ppt_y+.1"/>
                                          </p:val>
                                        </p:tav>
                                        <p:tav tm="100000">
                                          <p:val>
                                            <p:strVal val="#ppt_y"/>
                                          </p:val>
                                        </p:tav>
                                      </p:tavLst>
                                    </p:anim>
                                  </p:childTnLst>
                                </p:cTn>
                              </p:par>
                              <p:par>
                                <p:cTn id="80" presetID="16" presetClass="entr" presetSubtype="21" fill="hold" nodeType="withEffect">
                                  <p:stCondLst>
                                    <p:cond delay="0"/>
                                  </p:stCondLst>
                                  <p:childTnLst>
                                    <p:set>
                                      <p:cBhvr>
                                        <p:cTn id="81" dur="1" fill="hold">
                                          <p:stCondLst>
                                            <p:cond delay="0"/>
                                          </p:stCondLst>
                                        </p:cTn>
                                        <p:tgtEl>
                                          <p:spTgt spid="31"/>
                                        </p:tgtEl>
                                        <p:attrNameLst>
                                          <p:attrName>style.visibility</p:attrName>
                                        </p:attrNameLst>
                                      </p:cBhvr>
                                      <p:to>
                                        <p:strVal val="visible"/>
                                      </p:to>
                                    </p:set>
                                    <p:animEffect transition="in" filter="barn(inVertical)">
                                      <p:cBhvr>
                                        <p:cTn id="82"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13" grpId="0" animBg="1"/>
      <p:bldP spid="14" grpId="0" animBg="1"/>
      <p:bldP spid="15" grpId="0" animBg="1"/>
      <p:bldP spid="16" grpId="0" animBg="1"/>
      <p:bldP spid="23" grpId="0"/>
      <p:bldP spid="24" grpId="0"/>
      <p:bldP spid="25" grpId="0"/>
      <p:bldP spid="26" grpId="0"/>
      <p:bldP spid="27" grpId="0"/>
      <p:bldP spid="28" grpId="0"/>
      <p:bldP spid="29" grpId="0"/>
      <p:bldP spid="3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A_矩形 4"/>
          <p:cNvSpPr/>
          <p:nvPr>
            <p:custDataLst>
              <p:tags r:id="rId1"/>
            </p:custDataLst>
          </p:nvPr>
        </p:nvSpPr>
        <p:spPr>
          <a:xfrm>
            <a:off x="6273802" y="1238356"/>
            <a:ext cx="5032544" cy="5126157"/>
          </a:xfrm>
          <a:prstGeom prst="rect">
            <a:avLst/>
          </a:prstGeom>
          <a:blipFill>
            <a:blip r:embed="rId2" cstate="email"/>
            <a:srcRect/>
            <a:stretch>
              <a:fillRect/>
            </a:stretch>
          </a:blipFill>
          <a:ln w="12700" cap="flat" cmpd="sng" algn="ctr">
            <a:noFill/>
            <a:prstDash val="solid"/>
            <a:miter lim="800000"/>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dirty="0">
              <a:cs typeface="+mn-ea"/>
              <a:sym typeface="+mn-lt"/>
            </a:endParaRPr>
          </a:p>
        </p:txBody>
      </p:sp>
      <p:sp>
        <p:nvSpPr>
          <p:cNvPr id="5" name="PA_矩形 5"/>
          <p:cNvSpPr/>
          <p:nvPr>
            <p:custDataLst>
              <p:tags r:id="rId3"/>
            </p:custDataLst>
          </p:nvPr>
        </p:nvSpPr>
        <p:spPr>
          <a:xfrm>
            <a:off x="1816102" y="1600200"/>
            <a:ext cx="4457700" cy="762000"/>
          </a:xfrm>
          <a:prstGeom prst="rect">
            <a:avLst/>
          </a:prstGeom>
          <a:solidFill>
            <a:srgbClr val="FF6F4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zh-CN" altLang="en-US" sz="3600" dirty="0">
                <a:cs typeface="+mn-ea"/>
                <a:sym typeface="+mn-lt"/>
              </a:rPr>
              <a:t>输入标题文本</a:t>
            </a:r>
            <a:endParaRPr lang="zh-CN" altLang="en-US" sz="3600" dirty="0">
              <a:cs typeface="+mn-ea"/>
              <a:sym typeface="+mn-lt"/>
            </a:endParaRPr>
          </a:p>
        </p:txBody>
      </p:sp>
      <p:sp>
        <p:nvSpPr>
          <p:cNvPr id="28" name="PA_椭圆 37"/>
          <p:cNvSpPr/>
          <p:nvPr>
            <p:custDataLst>
              <p:tags r:id="rId4"/>
            </p:custDataLst>
          </p:nvPr>
        </p:nvSpPr>
        <p:spPr>
          <a:xfrm>
            <a:off x="1828331" y="2833372"/>
            <a:ext cx="594355" cy="594355"/>
          </a:xfrm>
          <a:prstGeom prst="ellipse">
            <a:avLst/>
          </a:prstGeom>
          <a:solidFill>
            <a:srgbClr val="6495A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29" name="PA_组合 53"/>
          <p:cNvGrpSpPr/>
          <p:nvPr>
            <p:custDataLst>
              <p:tags r:id="rId5"/>
            </p:custDataLst>
          </p:nvPr>
        </p:nvGrpSpPr>
        <p:grpSpPr>
          <a:xfrm>
            <a:off x="1988983" y="2990849"/>
            <a:ext cx="273051" cy="279400"/>
            <a:chOff x="2308225" y="2935287"/>
            <a:chExt cx="273050" cy="279400"/>
          </a:xfrm>
          <a:solidFill>
            <a:schemeClr val="bg1"/>
          </a:solidFill>
        </p:grpSpPr>
        <p:sp>
          <p:nvSpPr>
            <p:cNvPr id="32" name="Freeform: Shape 54"/>
            <p:cNvSpPr/>
            <p:nvPr/>
          </p:nvSpPr>
          <p:spPr bwMode="auto">
            <a:xfrm>
              <a:off x="2308225" y="2935287"/>
              <a:ext cx="246062" cy="279400"/>
            </a:xfrm>
            <a:custGeom>
              <a:avLst/>
              <a:gdLst/>
              <a:ahLst/>
              <a:cxnLst>
                <a:cxn ang="0">
                  <a:pos x="66" y="97"/>
                </a:cxn>
                <a:cxn ang="0">
                  <a:pos x="95" y="68"/>
                </a:cxn>
                <a:cxn ang="0">
                  <a:pos x="103" y="69"/>
                </a:cxn>
                <a:cxn ang="0">
                  <a:pos x="105" y="67"/>
                </a:cxn>
                <a:cxn ang="0">
                  <a:pos x="107" y="55"/>
                </a:cxn>
                <a:cxn ang="0">
                  <a:pos x="107" y="20"/>
                </a:cxn>
                <a:cxn ang="0">
                  <a:pos x="104" y="17"/>
                </a:cxn>
                <a:cxn ang="0">
                  <a:pos x="85" y="15"/>
                </a:cxn>
                <a:cxn ang="0">
                  <a:pos x="53" y="0"/>
                </a:cxn>
                <a:cxn ang="0">
                  <a:pos x="26" y="15"/>
                </a:cxn>
                <a:cxn ang="0">
                  <a:pos x="3" y="16"/>
                </a:cxn>
                <a:cxn ang="0">
                  <a:pos x="1" y="19"/>
                </a:cxn>
                <a:cxn ang="0">
                  <a:pos x="0" y="55"/>
                </a:cxn>
                <a:cxn ang="0">
                  <a:pos x="53" y="122"/>
                </a:cxn>
                <a:cxn ang="0">
                  <a:pos x="70" y="114"/>
                </a:cxn>
                <a:cxn ang="0">
                  <a:pos x="70" y="112"/>
                </a:cxn>
                <a:cxn ang="0">
                  <a:pos x="66" y="97"/>
                </a:cxn>
              </a:cxnLst>
              <a:rect l="0" t="0" r="r" b="b"/>
              <a:pathLst>
                <a:path w="107" h="122">
                  <a:moveTo>
                    <a:pt x="66" y="97"/>
                  </a:moveTo>
                  <a:cubicBezTo>
                    <a:pt x="66" y="81"/>
                    <a:pt x="79" y="68"/>
                    <a:pt x="95" y="68"/>
                  </a:cubicBezTo>
                  <a:cubicBezTo>
                    <a:pt x="98" y="68"/>
                    <a:pt x="101" y="68"/>
                    <a:pt x="103" y="69"/>
                  </a:cubicBezTo>
                  <a:cubicBezTo>
                    <a:pt x="104" y="69"/>
                    <a:pt x="105" y="68"/>
                    <a:pt x="105" y="67"/>
                  </a:cubicBezTo>
                  <a:cubicBezTo>
                    <a:pt x="106" y="63"/>
                    <a:pt x="107" y="59"/>
                    <a:pt x="107" y="55"/>
                  </a:cubicBezTo>
                  <a:cubicBezTo>
                    <a:pt x="107" y="55"/>
                    <a:pt x="107" y="20"/>
                    <a:pt x="107" y="20"/>
                  </a:cubicBezTo>
                  <a:cubicBezTo>
                    <a:pt x="107" y="17"/>
                    <a:pt x="105" y="17"/>
                    <a:pt x="104" y="17"/>
                  </a:cubicBezTo>
                  <a:cubicBezTo>
                    <a:pt x="98" y="17"/>
                    <a:pt x="91" y="17"/>
                    <a:pt x="85" y="15"/>
                  </a:cubicBezTo>
                  <a:cubicBezTo>
                    <a:pt x="71" y="11"/>
                    <a:pt x="58" y="0"/>
                    <a:pt x="53" y="0"/>
                  </a:cubicBezTo>
                  <a:cubicBezTo>
                    <a:pt x="49" y="0"/>
                    <a:pt x="40" y="11"/>
                    <a:pt x="26" y="15"/>
                  </a:cubicBezTo>
                  <a:cubicBezTo>
                    <a:pt x="18" y="17"/>
                    <a:pt x="10" y="17"/>
                    <a:pt x="3" y="16"/>
                  </a:cubicBezTo>
                  <a:cubicBezTo>
                    <a:pt x="2" y="16"/>
                    <a:pt x="1" y="16"/>
                    <a:pt x="1" y="19"/>
                  </a:cubicBezTo>
                  <a:cubicBezTo>
                    <a:pt x="1" y="20"/>
                    <a:pt x="0" y="55"/>
                    <a:pt x="0" y="55"/>
                  </a:cubicBezTo>
                  <a:cubicBezTo>
                    <a:pt x="0" y="90"/>
                    <a:pt x="43" y="122"/>
                    <a:pt x="53" y="122"/>
                  </a:cubicBezTo>
                  <a:cubicBezTo>
                    <a:pt x="57" y="122"/>
                    <a:pt x="62" y="120"/>
                    <a:pt x="70" y="114"/>
                  </a:cubicBezTo>
                  <a:cubicBezTo>
                    <a:pt x="71" y="113"/>
                    <a:pt x="70" y="113"/>
                    <a:pt x="70" y="112"/>
                  </a:cubicBezTo>
                  <a:cubicBezTo>
                    <a:pt x="67" y="108"/>
                    <a:pt x="66" y="102"/>
                    <a:pt x="66" y="97"/>
                  </a:cubicBezTo>
                </a:path>
              </a:pathLst>
            </a:custGeom>
            <a:grpFill/>
            <a:ln w="9525">
              <a:noFill/>
              <a:round/>
            </a:ln>
          </p:spPr>
          <p:txBody>
            <a:bodyPr anchor="ctr"/>
            <a:lstStyle/>
            <a:p>
              <a:pPr algn="ctr"/>
              <a:endParaRPr>
                <a:cs typeface="+mn-ea"/>
                <a:sym typeface="+mn-lt"/>
              </a:endParaRPr>
            </a:p>
          </p:txBody>
        </p:sp>
        <p:sp>
          <p:nvSpPr>
            <p:cNvPr id="33" name="Freeform: Shape 55"/>
            <p:cNvSpPr/>
            <p:nvPr/>
          </p:nvSpPr>
          <p:spPr bwMode="auto">
            <a:xfrm>
              <a:off x="2471738" y="3121024"/>
              <a:ext cx="109537" cy="73025"/>
            </a:xfrm>
            <a:custGeom>
              <a:avLst/>
              <a:gdLst/>
              <a:ahLst/>
              <a:cxnLst>
                <a:cxn ang="0">
                  <a:pos x="24" y="31"/>
                </a:cxn>
                <a:cxn ang="0">
                  <a:pos x="20" y="31"/>
                </a:cxn>
                <a:cxn ang="0">
                  <a:pos x="2" y="17"/>
                </a:cxn>
                <a:cxn ang="0">
                  <a:pos x="1" y="14"/>
                </a:cxn>
                <a:cxn ang="0">
                  <a:pos x="4" y="11"/>
                </a:cxn>
                <a:cxn ang="0">
                  <a:pos x="7" y="10"/>
                </a:cxn>
                <a:cxn ang="0">
                  <a:pos x="19" y="19"/>
                </a:cxn>
                <a:cxn ang="0">
                  <a:pos x="23" y="18"/>
                </a:cxn>
                <a:cxn ang="0">
                  <a:pos x="40" y="1"/>
                </a:cxn>
                <a:cxn ang="0">
                  <a:pos x="44" y="1"/>
                </a:cxn>
                <a:cxn ang="0">
                  <a:pos x="47" y="3"/>
                </a:cxn>
                <a:cxn ang="0">
                  <a:pos x="47" y="7"/>
                </a:cxn>
                <a:cxn ang="0">
                  <a:pos x="24" y="31"/>
                </a:cxn>
              </a:cxnLst>
              <a:rect l="0" t="0" r="r" b="b"/>
              <a:pathLst>
                <a:path w="48" h="32">
                  <a:moveTo>
                    <a:pt x="24" y="31"/>
                  </a:moveTo>
                  <a:cubicBezTo>
                    <a:pt x="23" y="32"/>
                    <a:pt x="21" y="32"/>
                    <a:pt x="20" y="31"/>
                  </a:cubicBezTo>
                  <a:cubicBezTo>
                    <a:pt x="2" y="17"/>
                    <a:pt x="2" y="17"/>
                    <a:pt x="2" y="17"/>
                  </a:cubicBezTo>
                  <a:cubicBezTo>
                    <a:pt x="1" y="17"/>
                    <a:pt x="0" y="15"/>
                    <a:pt x="1" y="14"/>
                  </a:cubicBezTo>
                  <a:cubicBezTo>
                    <a:pt x="4" y="11"/>
                    <a:pt x="4" y="11"/>
                    <a:pt x="4" y="11"/>
                  </a:cubicBezTo>
                  <a:cubicBezTo>
                    <a:pt x="4" y="9"/>
                    <a:pt x="6" y="9"/>
                    <a:pt x="7" y="10"/>
                  </a:cubicBezTo>
                  <a:cubicBezTo>
                    <a:pt x="19" y="19"/>
                    <a:pt x="19" y="19"/>
                    <a:pt x="19" y="19"/>
                  </a:cubicBezTo>
                  <a:cubicBezTo>
                    <a:pt x="20" y="20"/>
                    <a:pt x="22" y="20"/>
                    <a:pt x="23" y="18"/>
                  </a:cubicBezTo>
                  <a:cubicBezTo>
                    <a:pt x="40" y="1"/>
                    <a:pt x="40" y="1"/>
                    <a:pt x="40" y="1"/>
                  </a:cubicBezTo>
                  <a:cubicBezTo>
                    <a:pt x="41" y="0"/>
                    <a:pt x="43" y="0"/>
                    <a:pt x="44" y="1"/>
                  </a:cubicBezTo>
                  <a:cubicBezTo>
                    <a:pt x="47" y="3"/>
                    <a:pt x="47" y="3"/>
                    <a:pt x="47" y="3"/>
                  </a:cubicBezTo>
                  <a:cubicBezTo>
                    <a:pt x="48" y="4"/>
                    <a:pt x="48" y="6"/>
                    <a:pt x="47" y="7"/>
                  </a:cubicBezTo>
                  <a:lnTo>
                    <a:pt x="24" y="31"/>
                  </a:lnTo>
                  <a:close/>
                </a:path>
              </a:pathLst>
            </a:custGeom>
            <a:grpFill/>
            <a:ln w="9525">
              <a:noFill/>
              <a:round/>
            </a:ln>
          </p:spPr>
          <p:txBody>
            <a:bodyPr anchor="ctr"/>
            <a:lstStyle/>
            <a:p>
              <a:pPr algn="ctr"/>
              <a:endParaRPr>
                <a:cs typeface="+mn-ea"/>
                <a:sym typeface="+mn-lt"/>
              </a:endParaRPr>
            </a:p>
          </p:txBody>
        </p:sp>
      </p:grpSp>
      <p:sp>
        <p:nvSpPr>
          <p:cNvPr id="30" name="PA_文本框 25"/>
          <p:cNvSpPr txBox="1"/>
          <p:nvPr>
            <p:custDataLst>
              <p:tags r:id="rId6"/>
            </p:custDataLst>
          </p:nvPr>
        </p:nvSpPr>
        <p:spPr bwMode="auto">
          <a:xfrm>
            <a:off x="2583338" y="2821626"/>
            <a:ext cx="1261884" cy="307777"/>
          </a:xfrm>
          <a:prstGeom prst="rect">
            <a:avLst/>
          </a:prstGeom>
          <a:noFill/>
        </p:spPr>
        <p:txBody>
          <a:bodyPr wrap="none">
            <a:normAutofit/>
          </a:bodyPr>
          <a:lstStyle/>
          <a:p>
            <a:pPr eaLnBrk="1" fontAlgn="auto" hangingPunct="1">
              <a:defRPr/>
            </a:pPr>
            <a:r>
              <a:rPr lang="zh-CN" altLang="en-US" sz="1400" dirty="0">
                <a:solidFill>
                  <a:schemeClr val="dk1">
                    <a:lumMod val="100000"/>
                  </a:schemeClr>
                </a:solidFill>
                <a:cs typeface="+mn-ea"/>
                <a:sym typeface="+mn-lt"/>
              </a:rPr>
              <a:t>输入标题文本</a:t>
            </a:r>
            <a:endParaRPr lang="zh-CN" altLang="en-US" sz="1400" dirty="0">
              <a:solidFill>
                <a:schemeClr val="dk1">
                  <a:lumMod val="100000"/>
                </a:schemeClr>
              </a:solidFill>
              <a:cs typeface="+mn-ea"/>
              <a:sym typeface="+mn-lt"/>
            </a:endParaRPr>
          </a:p>
        </p:txBody>
      </p:sp>
      <p:sp>
        <p:nvSpPr>
          <p:cNvPr id="31" name="PA_文本框 27"/>
          <p:cNvSpPr txBox="1"/>
          <p:nvPr>
            <p:custDataLst>
              <p:tags r:id="rId7"/>
            </p:custDataLst>
          </p:nvPr>
        </p:nvSpPr>
        <p:spPr bwMode="auto">
          <a:xfrm>
            <a:off x="2583338" y="3129403"/>
            <a:ext cx="2605087" cy="445763"/>
          </a:xfrm>
          <a:prstGeom prst="rect">
            <a:avLst/>
          </a:prstGeom>
          <a:noFill/>
        </p:spPr>
        <p:txBody>
          <a:bodyPr wrap="square">
            <a:normAutofit lnSpcReduction="10000"/>
          </a:bodyPr>
          <a:lstStyle/>
          <a:p>
            <a:pPr eaLnBrk="1" fontAlgn="auto" hangingPunct="1">
              <a:lnSpc>
                <a:spcPct val="120000"/>
              </a:lnSpc>
              <a:defRPr/>
            </a:pPr>
            <a:r>
              <a:rPr lang="zh-CN" altLang="en-US" sz="1000" dirty="0">
                <a:solidFill>
                  <a:schemeClr val="dk1">
                    <a:lumMod val="100000"/>
                  </a:schemeClr>
                </a:solidFill>
                <a:cs typeface="+mn-ea"/>
                <a:sym typeface="+mn-lt"/>
              </a:rPr>
              <a:t>输入替换内容内容输入替换内容内容</a:t>
            </a:r>
            <a:br>
              <a:rPr lang="zh-CN" altLang="en-US" sz="1000" dirty="0">
                <a:solidFill>
                  <a:schemeClr val="dk1">
                    <a:lumMod val="100000"/>
                  </a:schemeClr>
                </a:solidFill>
                <a:cs typeface="+mn-ea"/>
                <a:sym typeface="+mn-lt"/>
              </a:rPr>
            </a:br>
            <a:endParaRPr lang="zh-CN" altLang="en-US" sz="1000" dirty="0">
              <a:solidFill>
                <a:schemeClr val="dk1">
                  <a:lumMod val="100000"/>
                </a:schemeClr>
              </a:solidFill>
              <a:cs typeface="+mn-ea"/>
              <a:sym typeface="+mn-lt"/>
            </a:endParaRPr>
          </a:p>
        </p:txBody>
      </p:sp>
      <p:sp>
        <p:nvSpPr>
          <p:cNvPr id="17" name="PA_椭圆 39"/>
          <p:cNvSpPr/>
          <p:nvPr>
            <p:custDataLst>
              <p:tags r:id="rId8"/>
            </p:custDataLst>
          </p:nvPr>
        </p:nvSpPr>
        <p:spPr>
          <a:xfrm>
            <a:off x="1828331" y="3938400"/>
            <a:ext cx="594355" cy="5943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18" name="PA_组合 45"/>
          <p:cNvGrpSpPr/>
          <p:nvPr>
            <p:custDataLst>
              <p:tags r:id="rId9"/>
            </p:custDataLst>
          </p:nvPr>
        </p:nvGrpSpPr>
        <p:grpSpPr>
          <a:xfrm>
            <a:off x="1988983" y="4118105"/>
            <a:ext cx="273051" cy="234951"/>
            <a:chOff x="1941513" y="2401886"/>
            <a:chExt cx="273050" cy="234951"/>
          </a:xfrm>
          <a:solidFill>
            <a:schemeClr val="bg1"/>
          </a:solidFill>
        </p:grpSpPr>
        <p:sp>
          <p:nvSpPr>
            <p:cNvPr id="21" name="Oval 46"/>
            <p:cNvSpPr/>
            <p:nvPr/>
          </p:nvSpPr>
          <p:spPr bwMode="auto">
            <a:xfrm>
              <a:off x="1941513" y="2401886"/>
              <a:ext cx="180975" cy="68263"/>
            </a:xfrm>
            <a:prstGeom prst="ellipse">
              <a:avLst/>
            </a:prstGeom>
            <a:grpFill/>
            <a:ln w="9525">
              <a:noFill/>
              <a:round/>
            </a:ln>
          </p:spPr>
          <p:txBody>
            <a:bodyPr anchor="ctr"/>
            <a:lstStyle/>
            <a:p>
              <a:pPr algn="ctr"/>
              <a:endParaRPr>
                <a:cs typeface="+mn-ea"/>
                <a:sym typeface="+mn-lt"/>
              </a:endParaRPr>
            </a:p>
          </p:txBody>
        </p:sp>
        <p:sp>
          <p:nvSpPr>
            <p:cNvPr id="22" name="Freeform: Shape 47"/>
            <p:cNvSpPr/>
            <p:nvPr/>
          </p:nvSpPr>
          <p:spPr bwMode="auto">
            <a:xfrm>
              <a:off x="1941513" y="2459036"/>
              <a:ext cx="180975" cy="46038"/>
            </a:xfrm>
            <a:custGeom>
              <a:avLst/>
              <a:gdLst/>
              <a:ahLst/>
              <a:cxnLst>
                <a:cxn ang="0">
                  <a:pos x="40" y="20"/>
                </a:cxn>
                <a:cxn ang="0">
                  <a:pos x="79" y="5"/>
                </a:cxn>
                <a:cxn ang="0">
                  <a:pos x="78" y="1"/>
                </a:cxn>
                <a:cxn ang="0">
                  <a:pos x="77" y="1"/>
                </a:cxn>
                <a:cxn ang="0">
                  <a:pos x="69" y="5"/>
                </a:cxn>
                <a:cxn ang="0">
                  <a:pos x="40" y="9"/>
                </a:cxn>
                <a:cxn ang="0">
                  <a:pos x="10" y="5"/>
                </a:cxn>
                <a:cxn ang="0">
                  <a:pos x="2" y="0"/>
                </a:cxn>
                <a:cxn ang="0">
                  <a:pos x="1" y="1"/>
                </a:cxn>
                <a:cxn ang="0">
                  <a:pos x="0" y="5"/>
                </a:cxn>
                <a:cxn ang="0">
                  <a:pos x="40" y="20"/>
                </a:cxn>
              </a:cxnLst>
              <a:rect l="0" t="0" r="r" b="b"/>
              <a:pathLst>
                <a:path w="79" h="20">
                  <a:moveTo>
                    <a:pt x="40" y="20"/>
                  </a:moveTo>
                  <a:cubicBezTo>
                    <a:pt x="61" y="20"/>
                    <a:pt x="79" y="13"/>
                    <a:pt x="79" y="5"/>
                  </a:cubicBezTo>
                  <a:cubicBezTo>
                    <a:pt x="79" y="3"/>
                    <a:pt x="79" y="2"/>
                    <a:pt x="78" y="1"/>
                  </a:cubicBezTo>
                  <a:cubicBezTo>
                    <a:pt x="78" y="1"/>
                    <a:pt x="77" y="0"/>
                    <a:pt x="77" y="1"/>
                  </a:cubicBezTo>
                  <a:cubicBezTo>
                    <a:pt x="74" y="2"/>
                    <a:pt x="72" y="3"/>
                    <a:pt x="69" y="5"/>
                  </a:cubicBezTo>
                  <a:cubicBezTo>
                    <a:pt x="61" y="8"/>
                    <a:pt x="51" y="9"/>
                    <a:pt x="40" y="9"/>
                  </a:cubicBezTo>
                  <a:cubicBezTo>
                    <a:pt x="29" y="9"/>
                    <a:pt x="18" y="8"/>
                    <a:pt x="10" y="5"/>
                  </a:cubicBezTo>
                  <a:cubicBezTo>
                    <a:pt x="7" y="3"/>
                    <a:pt x="5" y="2"/>
                    <a:pt x="2" y="0"/>
                  </a:cubicBezTo>
                  <a:cubicBezTo>
                    <a:pt x="2" y="0"/>
                    <a:pt x="2" y="1"/>
                    <a:pt x="1" y="1"/>
                  </a:cubicBezTo>
                  <a:cubicBezTo>
                    <a:pt x="1" y="2"/>
                    <a:pt x="0" y="3"/>
                    <a:pt x="0" y="5"/>
                  </a:cubicBezTo>
                  <a:cubicBezTo>
                    <a:pt x="0" y="13"/>
                    <a:pt x="18" y="20"/>
                    <a:pt x="40" y="20"/>
                  </a:cubicBezTo>
                </a:path>
              </a:pathLst>
            </a:custGeom>
            <a:grpFill/>
            <a:ln w="9525">
              <a:noFill/>
              <a:round/>
            </a:ln>
          </p:spPr>
          <p:txBody>
            <a:bodyPr anchor="ctr"/>
            <a:lstStyle/>
            <a:p>
              <a:pPr algn="ctr"/>
              <a:endParaRPr>
                <a:cs typeface="+mn-ea"/>
                <a:sym typeface="+mn-lt"/>
              </a:endParaRPr>
            </a:p>
          </p:txBody>
        </p:sp>
        <p:sp>
          <p:nvSpPr>
            <p:cNvPr id="23" name="Freeform: Shape 48"/>
            <p:cNvSpPr/>
            <p:nvPr/>
          </p:nvSpPr>
          <p:spPr bwMode="auto">
            <a:xfrm>
              <a:off x="1941513" y="2562224"/>
              <a:ext cx="127000" cy="46038"/>
            </a:xfrm>
            <a:custGeom>
              <a:avLst/>
              <a:gdLst/>
              <a:ahLst/>
              <a:cxnLst>
                <a:cxn ang="0">
                  <a:pos x="51" y="9"/>
                </a:cxn>
                <a:cxn ang="0">
                  <a:pos x="50" y="9"/>
                </a:cxn>
                <a:cxn ang="0">
                  <a:pos x="40" y="9"/>
                </a:cxn>
                <a:cxn ang="0">
                  <a:pos x="10" y="5"/>
                </a:cxn>
                <a:cxn ang="0">
                  <a:pos x="3" y="1"/>
                </a:cxn>
                <a:cxn ang="0">
                  <a:pos x="1" y="1"/>
                </a:cxn>
                <a:cxn ang="0">
                  <a:pos x="0" y="5"/>
                </a:cxn>
                <a:cxn ang="0">
                  <a:pos x="40" y="20"/>
                </a:cxn>
                <a:cxn ang="0">
                  <a:pos x="54" y="19"/>
                </a:cxn>
                <a:cxn ang="0">
                  <a:pos x="55" y="18"/>
                </a:cxn>
                <a:cxn ang="0">
                  <a:pos x="51" y="9"/>
                </a:cxn>
              </a:cxnLst>
              <a:rect l="0" t="0" r="r" b="b"/>
              <a:pathLst>
                <a:path w="55" h="20">
                  <a:moveTo>
                    <a:pt x="51" y="9"/>
                  </a:moveTo>
                  <a:cubicBezTo>
                    <a:pt x="51" y="9"/>
                    <a:pt x="51" y="9"/>
                    <a:pt x="50" y="9"/>
                  </a:cubicBezTo>
                  <a:cubicBezTo>
                    <a:pt x="47" y="9"/>
                    <a:pt x="43" y="9"/>
                    <a:pt x="40" y="9"/>
                  </a:cubicBezTo>
                  <a:cubicBezTo>
                    <a:pt x="29" y="9"/>
                    <a:pt x="18" y="8"/>
                    <a:pt x="10" y="5"/>
                  </a:cubicBezTo>
                  <a:cubicBezTo>
                    <a:pt x="7" y="3"/>
                    <a:pt x="5" y="3"/>
                    <a:pt x="3" y="1"/>
                  </a:cubicBezTo>
                  <a:cubicBezTo>
                    <a:pt x="2" y="0"/>
                    <a:pt x="1" y="1"/>
                    <a:pt x="1" y="1"/>
                  </a:cubicBezTo>
                  <a:cubicBezTo>
                    <a:pt x="1" y="2"/>
                    <a:pt x="0" y="3"/>
                    <a:pt x="0" y="5"/>
                  </a:cubicBezTo>
                  <a:cubicBezTo>
                    <a:pt x="0" y="13"/>
                    <a:pt x="18" y="20"/>
                    <a:pt x="40" y="20"/>
                  </a:cubicBezTo>
                  <a:cubicBezTo>
                    <a:pt x="44" y="20"/>
                    <a:pt x="50" y="20"/>
                    <a:pt x="54" y="19"/>
                  </a:cubicBezTo>
                  <a:cubicBezTo>
                    <a:pt x="55" y="19"/>
                    <a:pt x="55" y="19"/>
                    <a:pt x="55" y="18"/>
                  </a:cubicBezTo>
                  <a:cubicBezTo>
                    <a:pt x="53" y="16"/>
                    <a:pt x="51" y="12"/>
                    <a:pt x="51" y="9"/>
                  </a:cubicBezTo>
                </a:path>
              </a:pathLst>
            </a:custGeom>
            <a:grpFill/>
            <a:ln w="9525">
              <a:noFill/>
              <a:round/>
            </a:ln>
          </p:spPr>
          <p:txBody>
            <a:bodyPr anchor="ctr"/>
            <a:lstStyle/>
            <a:p>
              <a:pPr algn="ctr"/>
              <a:endParaRPr>
                <a:cs typeface="+mn-ea"/>
                <a:sym typeface="+mn-lt"/>
              </a:endParaRPr>
            </a:p>
          </p:txBody>
        </p:sp>
        <p:sp>
          <p:nvSpPr>
            <p:cNvPr id="24" name="Freeform: Shape 49"/>
            <p:cNvSpPr/>
            <p:nvPr/>
          </p:nvSpPr>
          <p:spPr bwMode="auto">
            <a:xfrm>
              <a:off x="1941513" y="2527299"/>
              <a:ext cx="117475" cy="46038"/>
            </a:xfrm>
            <a:custGeom>
              <a:avLst/>
              <a:gdLst/>
              <a:ahLst/>
              <a:cxnLst>
                <a:cxn ang="0">
                  <a:pos x="40" y="20"/>
                </a:cxn>
                <a:cxn ang="0">
                  <a:pos x="49" y="19"/>
                </a:cxn>
                <a:cxn ang="0">
                  <a:pos x="50" y="19"/>
                </a:cxn>
                <a:cxn ang="0">
                  <a:pos x="51" y="10"/>
                </a:cxn>
                <a:cxn ang="0">
                  <a:pos x="51" y="9"/>
                </a:cxn>
                <a:cxn ang="0">
                  <a:pos x="40" y="9"/>
                </a:cxn>
                <a:cxn ang="0">
                  <a:pos x="10" y="5"/>
                </a:cxn>
                <a:cxn ang="0">
                  <a:pos x="3" y="1"/>
                </a:cxn>
                <a:cxn ang="0">
                  <a:pos x="1" y="1"/>
                </a:cxn>
                <a:cxn ang="0">
                  <a:pos x="0" y="5"/>
                </a:cxn>
                <a:cxn ang="0">
                  <a:pos x="40" y="20"/>
                </a:cxn>
              </a:cxnLst>
              <a:rect l="0" t="0" r="r" b="b"/>
              <a:pathLst>
                <a:path w="51" h="20">
                  <a:moveTo>
                    <a:pt x="40" y="20"/>
                  </a:moveTo>
                  <a:cubicBezTo>
                    <a:pt x="44" y="20"/>
                    <a:pt x="47" y="20"/>
                    <a:pt x="49" y="19"/>
                  </a:cubicBezTo>
                  <a:cubicBezTo>
                    <a:pt x="50" y="19"/>
                    <a:pt x="50" y="19"/>
                    <a:pt x="50" y="19"/>
                  </a:cubicBezTo>
                  <a:cubicBezTo>
                    <a:pt x="50" y="16"/>
                    <a:pt x="50" y="13"/>
                    <a:pt x="51" y="10"/>
                  </a:cubicBezTo>
                  <a:cubicBezTo>
                    <a:pt x="51" y="9"/>
                    <a:pt x="51" y="9"/>
                    <a:pt x="51" y="9"/>
                  </a:cubicBezTo>
                  <a:cubicBezTo>
                    <a:pt x="47" y="9"/>
                    <a:pt x="44" y="9"/>
                    <a:pt x="40" y="9"/>
                  </a:cubicBezTo>
                  <a:cubicBezTo>
                    <a:pt x="29" y="9"/>
                    <a:pt x="18" y="8"/>
                    <a:pt x="10" y="5"/>
                  </a:cubicBezTo>
                  <a:cubicBezTo>
                    <a:pt x="7" y="3"/>
                    <a:pt x="5" y="3"/>
                    <a:pt x="3" y="1"/>
                  </a:cubicBezTo>
                  <a:cubicBezTo>
                    <a:pt x="2" y="0"/>
                    <a:pt x="1" y="1"/>
                    <a:pt x="1" y="1"/>
                  </a:cubicBezTo>
                  <a:cubicBezTo>
                    <a:pt x="1" y="2"/>
                    <a:pt x="0" y="3"/>
                    <a:pt x="0" y="5"/>
                  </a:cubicBezTo>
                  <a:cubicBezTo>
                    <a:pt x="0" y="13"/>
                    <a:pt x="18" y="20"/>
                    <a:pt x="40" y="20"/>
                  </a:cubicBezTo>
                </a:path>
              </a:pathLst>
            </a:custGeom>
            <a:grpFill/>
            <a:ln w="9525">
              <a:noFill/>
              <a:round/>
            </a:ln>
          </p:spPr>
          <p:txBody>
            <a:bodyPr anchor="ctr"/>
            <a:lstStyle/>
            <a:p>
              <a:pPr algn="ctr"/>
              <a:endParaRPr>
                <a:cs typeface="+mn-ea"/>
                <a:sym typeface="+mn-lt"/>
              </a:endParaRPr>
            </a:p>
          </p:txBody>
        </p:sp>
        <p:sp>
          <p:nvSpPr>
            <p:cNvPr id="25" name="Freeform: Shape 50"/>
            <p:cNvSpPr/>
            <p:nvPr/>
          </p:nvSpPr>
          <p:spPr bwMode="auto">
            <a:xfrm>
              <a:off x="1941513" y="2492374"/>
              <a:ext cx="142875" cy="46038"/>
            </a:xfrm>
            <a:custGeom>
              <a:avLst/>
              <a:gdLst/>
              <a:ahLst/>
              <a:cxnLst>
                <a:cxn ang="0">
                  <a:pos x="61" y="8"/>
                </a:cxn>
                <a:cxn ang="0">
                  <a:pos x="61" y="7"/>
                </a:cxn>
                <a:cxn ang="0">
                  <a:pos x="40" y="9"/>
                </a:cxn>
                <a:cxn ang="0">
                  <a:pos x="10" y="5"/>
                </a:cxn>
                <a:cxn ang="0">
                  <a:pos x="3" y="1"/>
                </a:cxn>
                <a:cxn ang="0">
                  <a:pos x="1" y="1"/>
                </a:cxn>
                <a:cxn ang="0">
                  <a:pos x="0" y="5"/>
                </a:cxn>
                <a:cxn ang="0">
                  <a:pos x="40" y="20"/>
                </a:cxn>
                <a:cxn ang="0">
                  <a:pos x="52" y="19"/>
                </a:cxn>
                <a:cxn ang="0">
                  <a:pos x="53" y="18"/>
                </a:cxn>
                <a:cxn ang="0">
                  <a:pos x="61" y="8"/>
                </a:cxn>
              </a:cxnLst>
              <a:rect l="0" t="0" r="r" b="b"/>
              <a:pathLst>
                <a:path w="62" h="20">
                  <a:moveTo>
                    <a:pt x="61" y="8"/>
                  </a:moveTo>
                  <a:cubicBezTo>
                    <a:pt x="61" y="8"/>
                    <a:pt x="62" y="7"/>
                    <a:pt x="61" y="7"/>
                  </a:cubicBezTo>
                  <a:cubicBezTo>
                    <a:pt x="54" y="9"/>
                    <a:pt x="48" y="9"/>
                    <a:pt x="40" y="9"/>
                  </a:cubicBezTo>
                  <a:cubicBezTo>
                    <a:pt x="29" y="9"/>
                    <a:pt x="18" y="8"/>
                    <a:pt x="10" y="5"/>
                  </a:cubicBezTo>
                  <a:cubicBezTo>
                    <a:pt x="7" y="3"/>
                    <a:pt x="5" y="2"/>
                    <a:pt x="3" y="1"/>
                  </a:cubicBezTo>
                  <a:cubicBezTo>
                    <a:pt x="2" y="0"/>
                    <a:pt x="2" y="1"/>
                    <a:pt x="1" y="1"/>
                  </a:cubicBezTo>
                  <a:cubicBezTo>
                    <a:pt x="1" y="2"/>
                    <a:pt x="0" y="3"/>
                    <a:pt x="0" y="5"/>
                  </a:cubicBezTo>
                  <a:cubicBezTo>
                    <a:pt x="0" y="13"/>
                    <a:pt x="18" y="20"/>
                    <a:pt x="40" y="20"/>
                  </a:cubicBezTo>
                  <a:cubicBezTo>
                    <a:pt x="44" y="20"/>
                    <a:pt x="48" y="20"/>
                    <a:pt x="52" y="19"/>
                  </a:cubicBezTo>
                  <a:cubicBezTo>
                    <a:pt x="53" y="19"/>
                    <a:pt x="53" y="18"/>
                    <a:pt x="53" y="18"/>
                  </a:cubicBezTo>
                  <a:cubicBezTo>
                    <a:pt x="55" y="14"/>
                    <a:pt x="58" y="11"/>
                    <a:pt x="61" y="8"/>
                  </a:cubicBezTo>
                </a:path>
              </a:pathLst>
            </a:custGeom>
            <a:grpFill/>
            <a:ln w="9525">
              <a:noFill/>
              <a:round/>
            </a:ln>
          </p:spPr>
          <p:txBody>
            <a:bodyPr anchor="ctr"/>
            <a:lstStyle/>
            <a:p>
              <a:pPr algn="ctr"/>
              <a:endParaRPr>
                <a:cs typeface="+mn-ea"/>
                <a:sym typeface="+mn-lt"/>
              </a:endParaRPr>
            </a:p>
          </p:txBody>
        </p:sp>
        <p:sp>
          <p:nvSpPr>
            <p:cNvPr id="26" name="Freeform: Shape 51"/>
            <p:cNvSpPr/>
            <p:nvPr/>
          </p:nvSpPr>
          <p:spPr bwMode="auto">
            <a:xfrm>
              <a:off x="2125663" y="2528887"/>
              <a:ext cx="36512" cy="76200"/>
            </a:xfrm>
            <a:custGeom>
              <a:avLst/>
              <a:gdLst/>
              <a:ahLst/>
              <a:cxnLst>
                <a:cxn ang="0">
                  <a:pos x="10" y="14"/>
                </a:cxn>
                <a:cxn ang="0">
                  <a:pos x="5" y="10"/>
                </a:cxn>
                <a:cxn ang="0">
                  <a:pos x="9" y="8"/>
                </a:cxn>
                <a:cxn ang="0">
                  <a:pos x="13" y="9"/>
                </a:cxn>
                <a:cxn ang="0">
                  <a:pos x="13" y="9"/>
                </a:cxn>
                <a:cxn ang="0">
                  <a:pos x="15" y="8"/>
                </a:cxn>
                <a:cxn ang="0">
                  <a:pos x="15" y="6"/>
                </a:cxn>
                <a:cxn ang="0">
                  <a:pos x="15" y="5"/>
                </a:cxn>
                <a:cxn ang="0">
                  <a:pos x="10" y="4"/>
                </a:cxn>
                <a:cxn ang="0">
                  <a:pos x="10" y="4"/>
                </a:cxn>
                <a:cxn ang="0">
                  <a:pos x="10" y="1"/>
                </a:cxn>
                <a:cxn ang="0">
                  <a:pos x="9" y="0"/>
                </a:cxn>
                <a:cxn ang="0">
                  <a:pos x="8" y="0"/>
                </a:cxn>
                <a:cxn ang="0">
                  <a:pos x="7" y="1"/>
                </a:cxn>
                <a:cxn ang="0">
                  <a:pos x="7" y="4"/>
                </a:cxn>
                <a:cxn ang="0">
                  <a:pos x="6" y="4"/>
                </a:cxn>
                <a:cxn ang="0">
                  <a:pos x="1" y="11"/>
                </a:cxn>
                <a:cxn ang="0">
                  <a:pos x="7" y="18"/>
                </a:cxn>
                <a:cxn ang="0">
                  <a:pos x="11" y="22"/>
                </a:cxn>
                <a:cxn ang="0">
                  <a:pos x="7" y="25"/>
                </a:cxn>
                <a:cxn ang="0">
                  <a:pos x="3" y="24"/>
                </a:cxn>
                <a:cxn ang="0">
                  <a:pos x="2" y="23"/>
                </a:cxn>
                <a:cxn ang="0">
                  <a:pos x="1" y="24"/>
                </a:cxn>
                <a:cxn ang="0">
                  <a:pos x="0" y="26"/>
                </a:cxn>
                <a:cxn ang="0">
                  <a:pos x="1" y="27"/>
                </a:cxn>
                <a:cxn ang="0">
                  <a:pos x="6" y="29"/>
                </a:cxn>
                <a:cxn ang="0">
                  <a:pos x="6" y="29"/>
                </a:cxn>
                <a:cxn ang="0">
                  <a:pos x="6" y="31"/>
                </a:cxn>
                <a:cxn ang="0">
                  <a:pos x="8" y="33"/>
                </a:cxn>
                <a:cxn ang="0">
                  <a:pos x="9" y="33"/>
                </a:cxn>
                <a:cxn ang="0">
                  <a:pos x="10" y="31"/>
                </a:cxn>
                <a:cxn ang="0">
                  <a:pos x="10" y="29"/>
                </a:cxn>
                <a:cxn ang="0">
                  <a:pos x="10" y="28"/>
                </a:cxn>
                <a:cxn ang="0">
                  <a:pos x="16" y="21"/>
                </a:cxn>
                <a:cxn ang="0">
                  <a:pos x="10" y="14"/>
                </a:cxn>
              </a:cxnLst>
              <a:rect l="0" t="0" r="r" b="b"/>
              <a:pathLst>
                <a:path w="16" h="33">
                  <a:moveTo>
                    <a:pt x="10" y="14"/>
                  </a:moveTo>
                  <a:cubicBezTo>
                    <a:pt x="6" y="13"/>
                    <a:pt x="5" y="12"/>
                    <a:pt x="5" y="10"/>
                  </a:cubicBezTo>
                  <a:cubicBezTo>
                    <a:pt x="5" y="9"/>
                    <a:pt x="6" y="8"/>
                    <a:pt x="9" y="8"/>
                  </a:cubicBezTo>
                  <a:cubicBezTo>
                    <a:pt x="11" y="8"/>
                    <a:pt x="13" y="9"/>
                    <a:pt x="13" y="9"/>
                  </a:cubicBezTo>
                  <a:cubicBezTo>
                    <a:pt x="13" y="9"/>
                    <a:pt x="13" y="9"/>
                    <a:pt x="13" y="9"/>
                  </a:cubicBezTo>
                  <a:cubicBezTo>
                    <a:pt x="14" y="9"/>
                    <a:pt x="14" y="8"/>
                    <a:pt x="15" y="8"/>
                  </a:cubicBezTo>
                  <a:cubicBezTo>
                    <a:pt x="15" y="6"/>
                    <a:pt x="15" y="6"/>
                    <a:pt x="15" y="6"/>
                  </a:cubicBezTo>
                  <a:cubicBezTo>
                    <a:pt x="15" y="6"/>
                    <a:pt x="15" y="5"/>
                    <a:pt x="15" y="5"/>
                  </a:cubicBezTo>
                  <a:cubicBezTo>
                    <a:pt x="13" y="4"/>
                    <a:pt x="10" y="4"/>
                    <a:pt x="10" y="4"/>
                  </a:cubicBezTo>
                  <a:cubicBezTo>
                    <a:pt x="10" y="4"/>
                    <a:pt x="10" y="4"/>
                    <a:pt x="10" y="4"/>
                  </a:cubicBezTo>
                  <a:cubicBezTo>
                    <a:pt x="10" y="1"/>
                    <a:pt x="10" y="1"/>
                    <a:pt x="10" y="1"/>
                  </a:cubicBezTo>
                  <a:cubicBezTo>
                    <a:pt x="10" y="1"/>
                    <a:pt x="10" y="0"/>
                    <a:pt x="9" y="0"/>
                  </a:cubicBezTo>
                  <a:cubicBezTo>
                    <a:pt x="8" y="0"/>
                    <a:pt x="8" y="0"/>
                    <a:pt x="8" y="0"/>
                  </a:cubicBezTo>
                  <a:cubicBezTo>
                    <a:pt x="7" y="0"/>
                    <a:pt x="7" y="1"/>
                    <a:pt x="7" y="1"/>
                  </a:cubicBezTo>
                  <a:cubicBezTo>
                    <a:pt x="7" y="4"/>
                    <a:pt x="7" y="4"/>
                    <a:pt x="7" y="4"/>
                  </a:cubicBezTo>
                  <a:cubicBezTo>
                    <a:pt x="7" y="4"/>
                    <a:pt x="6" y="4"/>
                    <a:pt x="6" y="4"/>
                  </a:cubicBezTo>
                  <a:cubicBezTo>
                    <a:pt x="3" y="5"/>
                    <a:pt x="1" y="7"/>
                    <a:pt x="1" y="11"/>
                  </a:cubicBezTo>
                  <a:cubicBezTo>
                    <a:pt x="1" y="15"/>
                    <a:pt x="4" y="16"/>
                    <a:pt x="7" y="18"/>
                  </a:cubicBezTo>
                  <a:cubicBezTo>
                    <a:pt x="10" y="19"/>
                    <a:pt x="11" y="20"/>
                    <a:pt x="11" y="22"/>
                  </a:cubicBezTo>
                  <a:cubicBezTo>
                    <a:pt x="11" y="24"/>
                    <a:pt x="10" y="25"/>
                    <a:pt x="7" y="25"/>
                  </a:cubicBezTo>
                  <a:cubicBezTo>
                    <a:pt x="5" y="25"/>
                    <a:pt x="3" y="24"/>
                    <a:pt x="3" y="24"/>
                  </a:cubicBezTo>
                  <a:cubicBezTo>
                    <a:pt x="3" y="23"/>
                    <a:pt x="2" y="23"/>
                    <a:pt x="2" y="23"/>
                  </a:cubicBezTo>
                  <a:cubicBezTo>
                    <a:pt x="2" y="23"/>
                    <a:pt x="1" y="24"/>
                    <a:pt x="1" y="24"/>
                  </a:cubicBezTo>
                  <a:cubicBezTo>
                    <a:pt x="0" y="26"/>
                    <a:pt x="0" y="26"/>
                    <a:pt x="0" y="26"/>
                  </a:cubicBezTo>
                  <a:cubicBezTo>
                    <a:pt x="0" y="26"/>
                    <a:pt x="1" y="27"/>
                    <a:pt x="1" y="27"/>
                  </a:cubicBezTo>
                  <a:cubicBezTo>
                    <a:pt x="3" y="28"/>
                    <a:pt x="6" y="29"/>
                    <a:pt x="6" y="29"/>
                  </a:cubicBezTo>
                  <a:cubicBezTo>
                    <a:pt x="6" y="29"/>
                    <a:pt x="6" y="29"/>
                    <a:pt x="6" y="29"/>
                  </a:cubicBezTo>
                  <a:cubicBezTo>
                    <a:pt x="6" y="31"/>
                    <a:pt x="6" y="31"/>
                    <a:pt x="6" y="31"/>
                  </a:cubicBezTo>
                  <a:cubicBezTo>
                    <a:pt x="6" y="32"/>
                    <a:pt x="7" y="33"/>
                    <a:pt x="8" y="33"/>
                  </a:cubicBezTo>
                  <a:cubicBezTo>
                    <a:pt x="9" y="33"/>
                    <a:pt x="9" y="33"/>
                    <a:pt x="9" y="33"/>
                  </a:cubicBezTo>
                  <a:cubicBezTo>
                    <a:pt x="9" y="33"/>
                    <a:pt x="10" y="32"/>
                    <a:pt x="10" y="31"/>
                  </a:cubicBezTo>
                  <a:cubicBezTo>
                    <a:pt x="10" y="29"/>
                    <a:pt x="10" y="29"/>
                    <a:pt x="10" y="29"/>
                  </a:cubicBezTo>
                  <a:cubicBezTo>
                    <a:pt x="10" y="28"/>
                    <a:pt x="10" y="28"/>
                    <a:pt x="10" y="28"/>
                  </a:cubicBezTo>
                  <a:cubicBezTo>
                    <a:pt x="14" y="28"/>
                    <a:pt x="16" y="25"/>
                    <a:pt x="16" y="21"/>
                  </a:cubicBezTo>
                  <a:cubicBezTo>
                    <a:pt x="16" y="18"/>
                    <a:pt x="14" y="16"/>
                    <a:pt x="10" y="14"/>
                  </a:cubicBezTo>
                </a:path>
              </a:pathLst>
            </a:custGeom>
            <a:grpFill/>
            <a:ln w="9525">
              <a:noFill/>
              <a:round/>
            </a:ln>
          </p:spPr>
          <p:txBody>
            <a:bodyPr anchor="ctr"/>
            <a:lstStyle/>
            <a:p>
              <a:pPr algn="ctr"/>
              <a:endParaRPr>
                <a:cs typeface="+mn-ea"/>
                <a:sym typeface="+mn-lt"/>
              </a:endParaRPr>
            </a:p>
          </p:txBody>
        </p:sp>
        <p:sp>
          <p:nvSpPr>
            <p:cNvPr id="27" name="Freeform: Shape 52"/>
            <p:cNvSpPr/>
            <p:nvPr/>
          </p:nvSpPr>
          <p:spPr bwMode="auto">
            <a:xfrm>
              <a:off x="2074863" y="2497137"/>
              <a:ext cx="139700" cy="139700"/>
            </a:xfrm>
            <a:custGeom>
              <a:avLst/>
              <a:gdLst/>
              <a:ahLst/>
              <a:cxnLst>
                <a:cxn ang="0">
                  <a:pos x="30" y="54"/>
                </a:cxn>
                <a:cxn ang="0">
                  <a:pos x="7" y="30"/>
                </a:cxn>
                <a:cxn ang="0">
                  <a:pos x="30" y="7"/>
                </a:cxn>
                <a:cxn ang="0">
                  <a:pos x="54" y="30"/>
                </a:cxn>
                <a:cxn ang="0">
                  <a:pos x="30" y="54"/>
                </a:cxn>
                <a:cxn ang="0">
                  <a:pos x="30" y="0"/>
                </a:cxn>
                <a:cxn ang="0">
                  <a:pos x="0" y="30"/>
                </a:cxn>
                <a:cxn ang="0">
                  <a:pos x="30" y="61"/>
                </a:cxn>
                <a:cxn ang="0">
                  <a:pos x="61" y="30"/>
                </a:cxn>
                <a:cxn ang="0">
                  <a:pos x="30" y="0"/>
                </a:cxn>
              </a:cxnLst>
              <a:rect l="0" t="0" r="r" b="b"/>
              <a:pathLst>
                <a:path w="61" h="61">
                  <a:moveTo>
                    <a:pt x="30" y="54"/>
                  </a:moveTo>
                  <a:cubicBezTo>
                    <a:pt x="17" y="54"/>
                    <a:pt x="7" y="43"/>
                    <a:pt x="7" y="30"/>
                  </a:cubicBezTo>
                  <a:cubicBezTo>
                    <a:pt x="7" y="17"/>
                    <a:pt x="17" y="7"/>
                    <a:pt x="30" y="7"/>
                  </a:cubicBezTo>
                  <a:cubicBezTo>
                    <a:pt x="43" y="7"/>
                    <a:pt x="54" y="17"/>
                    <a:pt x="54" y="30"/>
                  </a:cubicBezTo>
                  <a:cubicBezTo>
                    <a:pt x="54" y="43"/>
                    <a:pt x="43" y="54"/>
                    <a:pt x="30" y="54"/>
                  </a:cubicBezTo>
                  <a:moveTo>
                    <a:pt x="30" y="0"/>
                  </a:moveTo>
                  <a:cubicBezTo>
                    <a:pt x="13" y="0"/>
                    <a:pt x="0" y="13"/>
                    <a:pt x="0" y="30"/>
                  </a:cubicBezTo>
                  <a:cubicBezTo>
                    <a:pt x="0" y="47"/>
                    <a:pt x="13" y="61"/>
                    <a:pt x="30" y="61"/>
                  </a:cubicBezTo>
                  <a:cubicBezTo>
                    <a:pt x="47" y="61"/>
                    <a:pt x="61" y="47"/>
                    <a:pt x="61" y="30"/>
                  </a:cubicBezTo>
                  <a:cubicBezTo>
                    <a:pt x="61" y="13"/>
                    <a:pt x="47" y="0"/>
                    <a:pt x="30" y="0"/>
                  </a:cubicBezTo>
                </a:path>
              </a:pathLst>
            </a:custGeom>
            <a:grpFill/>
            <a:ln w="9525">
              <a:noFill/>
              <a:round/>
            </a:ln>
          </p:spPr>
          <p:txBody>
            <a:bodyPr anchor="ctr"/>
            <a:lstStyle/>
            <a:p>
              <a:pPr algn="ctr"/>
              <a:endParaRPr>
                <a:cs typeface="+mn-ea"/>
                <a:sym typeface="+mn-lt"/>
              </a:endParaRPr>
            </a:p>
          </p:txBody>
        </p:sp>
      </p:grpSp>
      <p:sp>
        <p:nvSpPr>
          <p:cNvPr id="19" name="PA_文本框 28"/>
          <p:cNvSpPr txBox="1"/>
          <p:nvPr>
            <p:custDataLst>
              <p:tags r:id="rId10"/>
            </p:custDataLst>
          </p:nvPr>
        </p:nvSpPr>
        <p:spPr bwMode="auto">
          <a:xfrm>
            <a:off x="2583338" y="3935741"/>
            <a:ext cx="1261884" cy="307777"/>
          </a:xfrm>
          <a:prstGeom prst="rect">
            <a:avLst/>
          </a:prstGeom>
          <a:noFill/>
        </p:spPr>
        <p:txBody>
          <a:bodyPr wrap="none">
            <a:normAutofit/>
          </a:bodyPr>
          <a:lstStyle/>
          <a:p>
            <a:pPr eaLnBrk="1" fontAlgn="auto" hangingPunct="1">
              <a:defRPr/>
            </a:pPr>
            <a:r>
              <a:rPr lang="zh-CN" altLang="en-US" sz="1400" dirty="0">
                <a:solidFill>
                  <a:schemeClr val="dk1">
                    <a:lumMod val="100000"/>
                  </a:schemeClr>
                </a:solidFill>
                <a:cs typeface="+mn-ea"/>
                <a:sym typeface="+mn-lt"/>
              </a:rPr>
              <a:t>输入标题文本</a:t>
            </a:r>
            <a:endParaRPr lang="zh-CN" altLang="en-US" sz="1400" dirty="0">
              <a:solidFill>
                <a:schemeClr val="dk1">
                  <a:lumMod val="100000"/>
                </a:schemeClr>
              </a:solidFill>
              <a:cs typeface="+mn-ea"/>
              <a:sym typeface="+mn-lt"/>
            </a:endParaRPr>
          </a:p>
        </p:txBody>
      </p:sp>
      <p:sp>
        <p:nvSpPr>
          <p:cNvPr id="20" name="PA_文本框 29"/>
          <p:cNvSpPr txBox="1"/>
          <p:nvPr>
            <p:custDataLst>
              <p:tags r:id="rId11"/>
            </p:custDataLst>
          </p:nvPr>
        </p:nvSpPr>
        <p:spPr bwMode="auto">
          <a:xfrm>
            <a:off x="2583338" y="4243518"/>
            <a:ext cx="2605087" cy="445763"/>
          </a:xfrm>
          <a:prstGeom prst="rect">
            <a:avLst/>
          </a:prstGeom>
          <a:noFill/>
        </p:spPr>
        <p:txBody>
          <a:bodyPr wrap="square">
            <a:normAutofit lnSpcReduction="10000"/>
          </a:bodyPr>
          <a:lstStyle/>
          <a:p>
            <a:pPr eaLnBrk="1" fontAlgn="auto" hangingPunct="1">
              <a:lnSpc>
                <a:spcPct val="120000"/>
              </a:lnSpc>
              <a:defRPr/>
            </a:pPr>
            <a:r>
              <a:rPr lang="zh-CN" altLang="en-US" sz="1000" dirty="0">
                <a:solidFill>
                  <a:schemeClr val="dk1">
                    <a:lumMod val="100000"/>
                  </a:schemeClr>
                </a:solidFill>
                <a:cs typeface="+mn-ea"/>
                <a:sym typeface="+mn-lt"/>
              </a:rPr>
              <a:t>输入替换内容内容输入替换内容内容</a:t>
            </a:r>
            <a:br>
              <a:rPr lang="zh-CN" altLang="en-US" sz="1000" dirty="0">
                <a:solidFill>
                  <a:schemeClr val="dk1">
                    <a:lumMod val="100000"/>
                  </a:schemeClr>
                </a:solidFill>
                <a:cs typeface="+mn-ea"/>
                <a:sym typeface="+mn-lt"/>
              </a:rPr>
            </a:br>
            <a:endParaRPr lang="zh-CN" altLang="en-US" sz="1000" dirty="0">
              <a:solidFill>
                <a:schemeClr val="dk1">
                  <a:lumMod val="100000"/>
                </a:schemeClr>
              </a:solidFill>
              <a:cs typeface="+mn-ea"/>
              <a:sym typeface="+mn-lt"/>
            </a:endParaRPr>
          </a:p>
        </p:txBody>
      </p:sp>
      <p:sp>
        <p:nvSpPr>
          <p:cNvPr id="9" name="PA_椭圆 38"/>
          <p:cNvSpPr/>
          <p:nvPr>
            <p:custDataLst>
              <p:tags r:id="rId12"/>
            </p:custDataLst>
          </p:nvPr>
        </p:nvSpPr>
        <p:spPr>
          <a:xfrm>
            <a:off x="1828331" y="5049857"/>
            <a:ext cx="594355" cy="594355"/>
          </a:xfrm>
          <a:prstGeom prst="ellipse">
            <a:avLst/>
          </a:prstGeom>
          <a:solidFill>
            <a:srgbClr val="6495A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nvGrpSpPr>
          <p:cNvPr id="10" name="PA_组合 40"/>
          <p:cNvGrpSpPr/>
          <p:nvPr>
            <p:custDataLst>
              <p:tags r:id="rId13"/>
            </p:custDataLst>
          </p:nvPr>
        </p:nvGrpSpPr>
        <p:grpSpPr>
          <a:xfrm>
            <a:off x="1988983" y="5212099"/>
            <a:ext cx="273051" cy="269875"/>
            <a:chOff x="3959226" y="1355724"/>
            <a:chExt cx="273050" cy="269875"/>
          </a:xfrm>
          <a:solidFill>
            <a:schemeClr val="bg1"/>
          </a:solidFill>
        </p:grpSpPr>
        <p:sp>
          <p:nvSpPr>
            <p:cNvPr id="13" name="Freeform: Shape 41"/>
            <p:cNvSpPr/>
            <p:nvPr/>
          </p:nvSpPr>
          <p:spPr bwMode="auto">
            <a:xfrm>
              <a:off x="3983038" y="1376361"/>
              <a:ext cx="249238" cy="249238"/>
            </a:xfrm>
            <a:custGeom>
              <a:avLst/>
              <a:gdLst/>
              <a:ahLst/>
              <a:cxnLst>
                <a:cxn ang="0">
                  <a:pos x="54" y="0"/>
                </a:cxn>
                <a:cxn ang="0">
                  <a:pos x="25" y="9"/>
                </a:cxn>
                <a:cxn ang="0">
                  <a:pos x="25" y="10"/>
                </a:cxn>
                <a:cxn ang="0">
                  <a:pos x="30" y="16"/>
                </a:cxn>
                <a:cxn ang="0">
                  <a:pos x="32" y="16"/>
                </a:cxn>
                <a:cxn ang="0">
                  <a:pos x="54" y="10"/>
                </a:cxn>
                <a:cxn ang="0">
                  <a:pos x="99" y="54"/>
                </a:cxn>
                <a:cxn ang="0">
                  <a:pos x="54" y="99"/>
                </a:cxn>
                <a:cxn ang="0">
                  <a:pos x="10" y="54"/>
                </a:cxn>
                <a:cxn ang="0">
                  <a:pos x="14" y="34"/>
                </a:cxn>
                <a:cxn ang="0">
                  <a:pos x="15" y="32"/>
                </a:cxn>
                <a:cxn ang="0">
                  <a:pos x="9" y="27"/>
                </a:cxn>
                <a:cxn ang="0">
                  <a:pos x="7" y="27"/>
                </a:cxn>
                <a:cxn ang="0">
                  <a:pos x="0" y="54"/>
                </a:cxn>
                <a:cxn ang="0">
                  <a:pos x="54" y="109"/>
                </a:cxn>
                <a:cxn ang="0">
                  <a:pos x="109" y="54"/>
                </a:cxn>
                <a:cxn ang="0">
                  <a:pos x="54" y="0"/>
                </a:cxn>
              </a:cxnLst>
              <a:rect l="0" t="0" r="r" b="b"/>
              <a:pathLst>
                <a:path w="109" h="109">
                  <a:moveTo>
                    <a:pt x="54" y="0"/>
                  </a:moveTo>
                  <a:cubicBezTo>
                    <a:pt x="44" y="0"/>
                    <a:pt x="33" y="3"/>
                    <a:pt x="25" y="9"/>
                  </a:cubicBezTo>
                  <a:cubicBezTo>
                    <a:pt x="25" y="9"/>
                    <a:pt x="24" y="9"/>
                    <a:pt x="25" y="10"/>
                  </a:cubicBezTo>
                  <a:cubicBezTo>
                    <a:pt x="30" y="16"/>
                    <a:pt x="30" y="16"/>
                    <a:pt x="30" y="16"/>
                  </a:cubicBezTo>
                  <a:cubicBezTo>
                    <a:pt x="31" y="16"/>
                    <a:pt x="32" y="16"/>
                    <a:pt x="32" y="16"/>
                  </a:cubicBezTo>
                  <a:cubicBezTo>
                    <a:pt x="39" y="12"/>
                    <a:pt x="46" y="10"/>
                    <a:pt x="54" y="10"/>
                  </a:cubicBezTo>
                  <a:cubicBezTo>
                    <a:pt x="79" y="10"/>
                    <a:pt x="99" y="30"/>
                    <a:pt x="99" y="54"/>
                  </a:cubicBezTo>
                  <a:cubicBezTo>
                    <a:pt x="99" y="79"/>
                    <a:pt x="79" y="99"/>
                    <a:pt x="54" y="99"/>
                  </a:cubicBezTo>
                  <a:cubicBezTo>
                    <a:pt x="30" y="99"/>
                    <a:pt x="10" y="79"/>
                    <a:pt x="10" y="54"/>
                  </a:cubicBezTo>
                  <a:cubicBezTo>
                    <a:pt x="10" y="47"/>
                    <a:pt x="11" y="40"/>
                    <a:pt x="14" y="34"/>
                  </a:cubicBezTo>
                  <a:cubicBezTo>
                    <a:pt x="15" y="33"/>
                    <a:pt x="15" y="32"/>
                    <a:pt x="15" y="32"/>
                  </a:cubicBezTo>
                  <a:cubicBezTo>
                    <a:pt x="9" y="27"/>
                    <a:pt x="9" y="27"/>
                    <a:pt x="9" y="27"/>
                  </a:cubicBezTo>
                  <a:cubicBezTo>
                    <a:pt x="8" y="26"/>
                    <a:pt x="8" y="27"/>
                    <a:pt x="7" y="27"/>
                  </a:cubicBezTo>
                  <a:cubicBezTo>
                    <a:pt x="3" y="35"/>
                    <a:pt x="0" y="45"/>
                    <a:pt x="0" y="54"/>
                  </a:cubicBezTo>
                  <a:cubicBezTo>
                    <a:pt x="0" y="84"/>
                    <a:pt x="24" y="109"/>
                    <a:pt x="54" y="109"/>
                  </a:cubicBezTo>
                  <a:cubicBezTo>
                    <a:pt x="84" y="109"/>
                    <a:pt x="109" y="84"/>
                    <a:pt x="109" y="54"/>
                  </a:cubicBezTo>
                  <a:cubicBezTo>
                    <a:pt x="109" y="24"/>
                    <a:pt x="84" y="0"/>
                    <a:pt x="54" y="0"/>
                  </a:cubicBezTo>
                </a:path>
              </a:pathLst>
            </a:custGeom>
            <a:grpFill/>
            <a:ln w="9525">
              <a:noFill/>
              <a:round/>
            </a:ln>
          </p:spPr>
          <p:txBody>
            <a:bodyPr anchor="ctr"/>
            <a:lstStyle/>
            <a:p>
              <a:pPr algn="ctr"/>
              <a:endParaRPr>
                <a:cs typeface="+mn-ea"/>
                <a:sym typeface="+mn-lt"/>
              </a:endParaRPr>
            </a:p>
          </p:txBody>
        </p:sp>
        <p:sp>
          <p:nvSpPr>
            <p:cNvPr id="14" name="Freeform: Shape 42"/>
            <p:cNvSpPr/>
            <p:nvPr/>
          </p:nvSpPr>
          <p:spPr bwMode="auto">
            <a:xfrm>
              <a:off x="3959226" y="1355724"/>
              <a:ext cx="153988" cy="153988"/>
            </a:xfrm>
            <a:custGeom>
              <a:avLst/>
              <a:gdLst/>
              <a:ahLst/>
              <a:cxnLst>
                <a:cxn ang="0">
                  <a:pos x="63" y="67"/>
                </a:cxn>
                <a:cxn ang="0">
                  <a:pos x="58" y="65"/>
                </a:cxn>
                <a:cxn ang="0">
                  <a:pos x="17" y="24"/>
                </a:cxn>
                <a:cxn ang="0">
                  <a:pos x="13" y="22"/>
                </a:cxn>
                <a:cxn ang="0">
                  <a:pos x="8" y="21"/>
                </a:cxn>
                <a:cxn ang="0">
                  <a:pos x="1" y="13"/>
                </a:cxn>
                <a:cxn ang="0">
                  <a:pos x="2" y="10"/>
                </a:cxn>
                <a:cxn ang="0">
                  <a:pos x="5" y="9"/>
                </a:cxn>
                <a:cxn ang="0">
                  <a:pos x="9" y="5"/>
                </a:cxn>
                <a:cxn ang="0">
                  <a:pos x="10" y="2"/>
                </a:cxn>
                <a:cxn ang="0">
                  <a:pos x="13" y="2"/>
                </a:cxn>
                <a:cxn ang="0">
                  <a:pos x="20" y="9"/>
                </a:cxn>
                <a:cxn ang="0">
                  <a:pos x="22" y="13"/>
                </a:cxn>
                <a:cxn ang="0">
                  <a:pos x="23" y="17"/>
                </a:cxn>
                <a:cxn ang="0">
                  <a:pos x="64" y="58"/>
                </a:cxn>
                <a:cxn ang="0">
                  <a:pos x="67" y="64"/>
                </a:cxn>
                <a:cxn ang="0">
                  <a:pos x="67" y="64"/>
                </a:cxn>
                <a:cxn ang="0">
                  <a:pos x="64" y="67"/>
                </a:cxn>
                <a:cxn ang="0">
                  <a:pos x="63" y="67"/>
                </a:cxn>
              </a:cxnLst>
              <a:rect l="0" t="0" r="r" b="b"/>
              <a:pathLst>
                <a:path w="67" h="67">
                  <a:moveTo>
                    <a:pt x="63" y="67"/>
                  </a:moveTo>
                  <a:cubicBezTo>
                    <a:pt x="62" y="67"/>
                    <a:pt x="59" y="66"/>
                    <a:pt x="58" y="65"/>
                  </a:cubicBezTo>
                  <a:cubicBezTo>
                    <a:pt x="17" y="24"/>
                    <a:pt x="17" y="24"/>
                    <a:pt x="17" y="24"/>
                  </a:cubicBezTo>
                  <a:cubicBezTo>
                    <a:pt x="16" y="22"/>
                    <a:pt x="14" y="22"/>
                    <a:pt x="13" y="22"/>
                  </a:cubicBezTo>
                  <a:cubicBezTo>
                    <a:pt x="12" y="23"/>
                    <a:pt x="10" y="22"/>
                    <a:pt x="8" y="21"/>
                  </a:cubicBezTo>
                  <a:cubicBezTo>
                    <a:pt x="1" y="13"/>
                    <a:pt x="1" y="13"/>
                    <a:pt x="1" y="13"/>
                  </a:cubicBezTo>
                  <a:cubicBezTo>
                    <a:pt x="0" y="12"/>
                    <a:pt x="0" y="11"/>
                    <a:pt x="2" y="10"/>
                  </a:cubicBezTo>
                  <a:cubicBezTo>
                    <a:pt x="5" y="9"/>
                    <a:pt x="5" y="9"/>
                    <a:pt x="5" y="9"/>
                  </a:cubicBezTo>
                  <a:cubicBezTo>
                    <a:pt x="7" y="9"/>
                    <a:pt x="8" y="7"/>
                    <a:pt x="9" y="5"/>
                  </a:cubicBezTo>
                  <a:cubicBezTo>
                    <a:pt x="10" y="2"/>
                    <a:pt x="10" y="2"/>
                    <a:pt x="10" y="2"/>
                  </a:cubicBezTo>
                  <a:cubicBezTo>
                    <a:pt x="10" y="1"/>
                    <a:pt x="12" y="0"/>
                    <a:pt x="13" y="2"/>
                  </a:cubicBezTo>
                  <a:cubicBezTo>
                    <a:pt x="20" y="9"/>
                    <a:pt x="20" y="9"/>
                    <a:pt x="20" y="9"/>
                  </a:cubicBezTo>
                  <a:cubicBezTo>
                    <a:pt x="22" y="10"/>
                    <a:pt x="22" y="12"/>
                    <a:pt x="22" y="13"/>
                  </a:cubicBezTo>
                  <a:cubicBezTo>
                    <a:pt x="21" y="14"/>
                    <a:pt x="22" y="16"/>
                    <a:pt x="23" y="17"/>
                  </a:cubicBezTo>
                  <a:cubicBezTo>
                    <a:pt x="64" y="58"/>
                    <a:pt x="64" y="58"/>
                    <a:pt x="64" y="58"/>
                  </a:cubicBezTo>
                  <a:cubicBezTo>
                    <a:pt x="66" y="59"/>
                    <a:pt x="67" y="62"/>
                    <a:pt x="67" y="64"/>
                  </a:cubicBezTo>
                  <a:cubicBezTo>
                    <a:pt x="67" y="64"/>
                    <a:pt x="67" y="64"/>
                    <a:pt x="67" y="64"/>
                  </a:cubicBezTo>
                  <a:cubicBezTo>
                    <a:pt x="67" y="66"/>
                    <a:pt x="66" y="67"/>
                    <a:pt x="64" y="67"/>
                  </a:cubicBezTo>
                  <a:lnTo>
                    <a:pt x="63" y="67"/>
                  </a:lnTo>
                  <a:close/>
                </a:path>
              </a:pathLst>
            </a:custGeom>
            <a:grpFill/>
            <a:ln w="9525">
              <a:noFill/>
              <a:round/>
            </a:ln>
          </p:spPr>
          <p:txBody>
            <a:bodyPr anchor="ctr"/>
            <a:lstStyle/>
            <a:p>
              <a:pPr algn="ctr"/>
              <a:endParaRPr>
                <a:cs typeface="+mn-ea"/>
                <a:sym typeface="+mn-lt"/>
              </a:endParaRPr>
            </a:p>
          </p:txBody>
        </p:sp>
        <p:sp>
          <p:nvSpPr>
            <p:cNvPr id="15" name="Freeform: Shape 43"/>
            <p:cNvSpPr/>
            <p:nvPr/>
          </p:nvSpPr>
          <p:spPr bwMode="auto">
            <a:xfrm>
              <a:off x="4071938" y="1465261"/>
              <a:ext cx="71438" cy="71438"/>
            </a:xfrm>
            <a:custGeom>
              <a:avLst/>
              <a:gdLst/>
              <a:ahLst/>
              <a:cxnLst>
                <a:cxn ang="0">
                  <a:pos x="16" y="1"/>
                </a:cxn>
                <a:cxn ang="0">
                  <a:pos x="20" y="6"/>
                </a:cxn>
                <a:cxn ang="0">
                  <a:pos x="24" y="15"/>
                </a:cxn>
                <a:cxn ang="0">
                  <a:pos x="24" y="16"/>
                </a:cxn>
                <a:cxn ang="0">
                  <a:pos x="22" y="23"/>
                </a:cxn>
                <a:cxn ang="0">
                  <a:pos x="15" y="26"/>
                </a:cxn>
                <a:cxn ang="0">
                  <a:pos x="14" y="26"/>
                </a:cxn>
                <a:cxn ang="0">
                  <a:pos x="14" y="26"/>
                </a:cxn>
                <a:cxn ang="0">
                  <a:pos x="4" y="21"/>
                </a:cxn>
                <a:cxn ang="0">
                  <a:pos x="2" y="19"/>
                </a:cxn>
                <a:cxn ang="0">
                  <a:pos x="1" y="20"/>
                </a:cxn>
                <a:cxn ang="0">
                  <a:pos x="15" y="31"/>
                </a:cxn>
                <a:cxn ang="0">
                  <a:pos x="31" y="15"/>
                </a:cxn>
                <a:cxn ang="0">
                  <a:pos x="17" y="0"/>
                </a:cxn>
                <a:cxn ang="0">
                  <a:pos x="16" y="1"/>
                </a:cxn>
              </a:cxnLst>
              <a:rect l="0" t="0" r="r" b="b"/>
              <a:pathLst>
                <a:path w="31" h="31">
                  <a:moveTo>
                    <a:pt x="16" y="1"/>
                  </a:moveTo>
                  <a:cubicBezTo>
                    <a:pt x="20" y="6"/>
                    <a:pt x="20" y="6"/>
                    <a:pt x="20" y="6"/>
                  </a:cubicBezTo>
                  <a:cubicBezTo>
                    <a:pt x="22" y="8"/>
                    <a:pt x="24" y="12"/>
                    <a:pt x="24" y="15"/>
                  </a:cubicBezTo>
                  <a:cubicBezTo>
                    <a:pt x="24" y="16"/>
                    <a:pt x="24" y="16"/>
                    <a:pt x="24" y="16"/>
                  </a:cubicBezTo>
                  <a:cubicBezTo>
                    <a:pt x="25" y="19"/>
                    <a:pt x="24" y="21"/>
                    <a:pt x="22" y="23"/>
                  </a:cubicBezTo>
                  <a:cubicBezTo>
                    <a:pt x="20" y="25"/>
                    <a:pt x="18" y="26"/>
                    <a:pt x="15" y="26"/>
                  </a:cubicBezTo>
                  <a:cubicBezTo>
                    <a:pt x="15" y="26"/>
                    <a:pt x="14" y="26"/>
                    <a:pt x="14" y="26"/>
                  </a:cubicBezTo>
                  <a:cubicBezTo>
                    <a:pt x="14" y="26"/>
                    <a:pt x="14" y="26"/>
                    <a:pt x="14" y="26"/>
                  </a:cubicBezTo>
                  <a:cubicBezTo>
                    <a:pt x="10" y="26"/>
                    <a:pt x="6" y="24"/>
                    <a:pt x="4" y="21"/>
                  </a:cubicBezTo>
                  <a:cubicBezTo>
                    <a:pt x="2" y="19"/>
                    <a:pt x="2" y="19"/>
                    <a:pt x="2" y="19"/>
                  </a:cubicBezTo>
                  <a:cubicBezTo>
                    <a:pt x="0" y="17"/>
                    <a:pt x="0" y="19"/>
                    <a:pt x="1" y="20"/>
                  </a:cubicBezTo>
                  <a:cubicBezTo>
                    <a:pt x="2" y="26"/>
                    <a:pt x="8" y="31"/>
                    <a:pt x="15" y="31"/>
                  </a:cubicBezTo>
                  <a:cubicBezTo>
                    <a:pt x="24" y="31"/>
                    <a:pt x="31" y="24"/>
                    <a:pt x="31" y="15"/>
                  </a:cubicBezTo>
                  <a:cubicBezTo>
                    <a:pt x="31" y="8"/>
                    <a:pt x="25" y="1"/>
                    <a:pt x="17" y="0"/>
                  </a:cubicBezTo>
                  <a:cubicBezTo>
                    <a:pt x="17" y="0"/>
                    <a:pt x="14" y="0"/>
                    <a:pt x="16" y="1"/>
                  </a:cubicBezTo>
                </a:path>
              </a:pathLst>
            </a:custGeom>
            <a:grpFill/>
            <a:ln w="9525">
              <a:noFill/>
              <a:round/>
            </a:ln>
          </p:spPr>
          <p:txBody>
            <a:bodyPr anchor="ctr"/>
            <a:lstStyle/>
            <a:p>
              <a:pPr algn="ctr"/>
              <a:endParaRPr>
                <a:cs typeface="+mn-ea"/>
                <a:sym typeface="+mn-lt"/>
              </a:endParaRPr>
            </a:p>
          </p:txBody>
        </p:sp>
        <p:sp>
          <p:nvSpPr>
            <p:cNvPr id="16" name="Freeform: Shape 44"/>
            <p:cNvSpPr/>
            <p:nvPr/>
          </p:nvSpPr>
          <p:spPr bwMode="auto">
            <a:xfrm>
              <a:off x="4025901" y="1419224"/>
              <a:ext cx="160338" cy="161925"/>
            </a:xfrm>
            <a:custGeom>
              <a:avLst/>
              <a:gdLst/>
              <a:ahLst/>
              <a:cxnLst>
                <a:cxn ang="0">
                  <a:pos x="35" y="0"/>
                </a:cxn>
                <a:cxn ang="0">
                  <a:pos x="20" y="4"/>
                </a:cxn>
                <a:cxn ang="0">
                  <a:pos x="20" y="6"/>
                </a:cxn>
                <a:cxn ang="0">
                  <a:pos x="25" y="11"/>
                </a:cxn>
                <a:cxn ang="0">
                  <a:pos x="28" y="11"/>
                </a:cxn>
                <a:cxn ang="0">
                  <a:pos x="35" y="10"/>
                </a:cxn>
                <a:cxn ang="0">
                  <a:pos x="61" y="35"/>
                </a:cxn>
                <a:cxn ang="0">
                  <a:pos x="35" y="61"/>
                </a:cxn>
                <a:cxn ang="0">
                  <a:pos x="10" y="35"/>
                </a:cxn>
                <a:cxn ang="0">
                  <a:pos x="11" y="30"/>
                </a:cxn>
                <a:cxn ang="0">
                  <a:pos x="10" y="28"/>
                </a:cxn>
                <a:cxn ang="0">
                  <a:pos x="5" y="22"/>
                </a:cxn>
                <a:cxn ang="0">
                  <a:pos x="3" y="22"/>
                </a:cxn>
                <a:cxn ang="0">
                  <a:pos x="0" y="35"/>
                </a:cxn>
                <a:cxn ang="0">
                  <a:pos x="35" y="70"/>
                </a:cxn>
                <a:cxn ang="0">
                  <a:pos x="70" y="35"/>
                </a:cxn>
                <a:cxn ang="0">
                  <a:pos x="35" y="0"/>
                </a:cxn>
              </a:cxnLst>
              <a:rect l="0" t="0" r="r" b="b"/>
              <a:pathLst>
                <a:path w="70" h="70">
                  <a:moveTo>
                    <a:pt x="35" y="0"/>
                  </a:moveTo>
                  <a:cubicBezTo>
                    <a:pt x="30" y="0"/>
                    <a:pt x="25" y="2"/>
                    <a:pt x="20" y="4"/>
                  </a:cubicBezTo>
                  <a:cubicBezTo>
                    <a:pt x="20" y="4"/>
                    <a:pt x="19" y="4"/>
                    <a:pt x="20" y="6"/>
                  </a:cubicBezTo>
                  <a:cubicBezTo>
                    <a:pt x="25" y="11"/>
                    <a:pt x="25" y="11"/>
                    <a:pt x="25" y="11"/>
                  </a:cubicBezTo>
                  <a:cubicBezTo>
                    <a:pt x="26" y="12"/>
                    <a:pt x="27" y="12"/>
                    <a:pt x="28" y="11"/>
                  </a:cubicBezTo>
                  <a:cubicBezTo>
                    <a:pt x="30" y="11"/>
                    <a:pt x="33" y="10"/>
                    <a:pt x="35" y="10"/>
                  </a:cubicBezTo>
                  <a:cubicBezTo>
                    <a:pt x="49" y="10"/>
                    <a:pt x="61" y="22"/>
                    <a:pt x="61" y="35"/>
                  </a:cubicBezTo>
                  <a:cubicBezTo>
                    <a:pt x="61" y="49"/>
                    <a:pt x="49" y="61"/>
                    <a:pt x="35" y="61"/>
                  </a:cubicBezTo>
                  <a:cubicBezTo>
                    <a:pt x="21" y="61"/>
                    <a:pt x="10" y="49"/>
                    <a:pt x="10" y="35"/>
                  </a:cubicBezTo>
                  <a:cubicBezTo>
                    <a:pt x="10" y="33"/>
                    <a:pt x="10" y="32"/>
                    <a:pt x="11" y="30"/>
                  </a:cubicBezTo>
                  <a:cubicBezTo>
                    <a:pt x="11" y="29"/>
                    <a:pt x="11" y="29"/>
                    <a:pt x="10" y="28"/>
                  </a:cubicBezTo>
                  <a:cubicBezTo>
                    <a:pt x="5" y="22"/>
                    <a:pt x="5" y="22"/>
                    <a:pt x="5" y="22"/>
                  </a:cubicBezTo>
                  <a:cubicBezTo>
                    <a:pt x="4" y="21"/>
                    <a:pt x="3" y="22"/>
                    <a:pt x="3" y="22"/>
                  </a:cubicBezTo>
                  <a:cubicBezTo>
                    <a:pt x="1" y="26"/>
                    <a:pt x="0" y="31"/>
                    <a:pt x="0" y="35"/>
                  </a:cubicBezTo>
                  <a:cubicBezTo>
                    <a:pt x="0" y="55"/>
                    <a:pt x="16" y="70"/>
                    <a:pt x="35" y="70"/>
                  </a:cubicBezTo>
                  <a:cubicBezTo>
                    <a:pt x="55" y="70"/>
                    <a:pt x="70" y="55"/>
                    <a:pt x="70" y="35"/>
                  </a:cubicBezTo>
                  <a:cubicBezTo>
                    <a:pt x="70" y="16"/>
                    <a:pt x="55" y="0"/>
                    <a:pt x="35" y="0"/>
                  </a:cubicBezTo>
                </a:path>
              </a:pathLst>
            </a:custGeom>
            <a:grpFill/>
            <a:ln w="9525">
              <a:noFill/>
              <a:round/>
            </a:ln>
          </p:spPr>
          <p:txBody>
            <a:bodyPr anchor="ctr"/>
            <a:lstStyle/>
            <a:p>
              <a:pPr algn="ctr"/>
              <a:endParaRPr>
                <a:cs typeface="+mn-ea"/>
                <a:sym typeface="+mn-lt"/>
              </a:endParaRPr>
            </a:p>
          </p:txBody>
        </p:sp>
      </p:grpSp>
      <p:sp>
        <p:nvSpPr>
          <p:cNvPr id="11" name="PA_文本框 30"/>
          <p:cNvSpPr txBox="1"/>
          <p:nvPr>
            <p:custDataLst>
              <p:tags r:id="rId14"/>
            </p:custDataLst>
          </p:nvPr>
        </p:nvSpPr>
        <p:spPr bwMode="auto">
          <a:xfrm>
            <a:off x="2583338" y="5049857"/>
            <a:ext cx="1261884" cy="307777"/>
          </a:xfrm>
          <a:prstGeom prst="rect">
            <a:avLst/>
          </a:prstGeom>
          <a:noFill/>
        </p:spPr>
        <p:txBody>
          <a:bodyPr wrap="none">
            <a:normAutofit/>
          </a:bodyPr>
          <a:lstStyle/>
          <a:p>
            <a:pPr eaLnBrk="1" fontAlgn="auto" hangingPunct="1">
              <a:defRPr/>
            </a:pPr>
            <a:r>
              <a:rPr lang="zh-CN" altLang="en-US" sz="1400" dirty="0">
                <a:solidFill>
                  <a:schemeClr val="dk1">
                    <a:lumMod val="100000"/>
                  </a:schemeClr>
                </a:solidFill>
                <a:cs typeface="+mn-ea"/>
                <a:sym typeface="+mn-lt"/>
              </a:rPr>
              <a:t>输入标题文本</a:t>
            </a:r>
            <a:endParaRPr lang="zh-CN" altLang="en-US" sz="1400" dirty="0">
              <a:solidFill>
                <a:schemeClr val="dk1">
                  <a:lumMod val="100000"/>
                </a:schemeClr>
              </a:solidFill>
              <a:cs typeface="+mn-ea"/>
              <a:sym typeface="+mn-lt"/>
            </a:endParaRPr>
          </a:p>
        </p:txBody>
      </p:sp>
      <p:sp>
        <p:nvSpPr>
          <p:cNvPr id="12" name="PA_文本框 31"/>
          <p:cNvSpPr txBox="1"/>
          <p:nvPr>
            <p:custDataLst>
              <p:tags r:id="rId15"/>
            </p:custDataLst>
          </p:nvPr>
        </p:nvSpPr>
        <p:spPr bwMode="auto">
          <a:xfrm>
            <a:off x="2583338" y="5357634"/>
            <a:ext cx="2605087" cy="445763"/>
          </a:xfrm>
          <a:prstGeom prst="rect">
            <a:avLst/>
          </a:prstGeom>
          <a:noFill/>
        </p:spPr>
        <p:txBody>
          <a:bodyPr wrap="square">
            <a:normAutofit lnSpcReduction="10000"/>
          </a:bodyPr>
          <a:lstStyle/>
          <a:p>
            <a:pPr eaLnBrk="1" fontAlgn="auto" hangingPunct="1">
              <a:lnSpc>
                <a:spcPct val="120000"/>
              </a:lnSpc>
              <a:defRPr/>
            </a:pPr>
            <a:r>
              <a:rPr lang="zh-CN" altLang="en-US" sz="1000" dirty="0">
                <a:solidFill>
                  <a:schemeClr val="dk1">
                    <a:lumMod val="100000"/>
                  </a:schemeClr>
                </a:solidFill>
                <a:cs typeface="+mn-ea"/>
                <a:sym typeface="+mn-lt"/>
              </a:rPr>
              <a:t>输入替换内容内容输入替换内容内容</a:t>
            </a:r>
            <a:br>
              <a:rPr lang="zh-CN" altLang="en-US" sz="1000" dirty="0">
                <a:solidFill>
                  <a:schemeClr val="dk1">
                    <a:lumMod val="100000"/>
                  </a:schemeClr>
                </a:solidFill>
                <a:cs typeface="+mn-ea"/>
                <a:sym typeface="+mn-lt"/>
              </a:rPr>
            </a:br>
            <a:endParaRPr lang="zh-CN" altLang="en-US" sz="1000" dirty="0">
              <a:solidFill>
                <a:schemeClr val="dk1">
                  <a:lumMod val="100000"/>
                </a:schemeClr>
              </a:solidFill>
              <a:cs typeface="+mn-ea"/>
              <a:sym typeface="+mn-lt"/>
            </a:endParaRPr>
          </a:p>
        </p:txBody>
      </p:sp>
      <p:grpSp>
        <p:nvGrpSpPr>
          <p:cNvPr id="34" name="组合 33"/>
          <p:cNvGrpSpPr/>
          <p:nvPr/>
        </p:nvGrpSpPr>
        <p:grpSpPr>
          <a:xfrm>
            <a:off x="171450" y="468189"/>
            <a:ext cx="6616971" cy="707886"/>
            <a:chOff x="171450" y="636516"/>
            <a:chExt cx="6616971" cy="707886"/>
          </a:xfrm>
        </p:grpSpPr>
        <p:sp>
          <p:nvSpPr>
            <p:cNvPr id="35" name="文本框 34"/>
            <p:cNvSpPr txBox="1"/>
            <p:nvPr/>
          </p:nvSpPr>
          <p:spPr>
            <a:xfrm>
              <a:off x="337645" y="636516"/>
              <a:ext cx="6450776" cy="707886"/>
            </a:xfrm>
            <a:prstGeom prst="rect">
              <a:avLst/>
            </a:prstGeom>
            <a:noFill/>
          </p:spPr>
          <p:txBody>
            <a:bodyPr wrap="square" rtlCol="0">
              <a:spAutoFit/>
            </a:bodyPr>
            <a:lstStyle/>
            <a:p>
              <a:r>
                <a:rPr lang="zh-CN" altLang="en-US" sz="4000" b="1" dirty="0">
                  <a:solidFill>
                    <a:schemeClr val="tx1">
                      <a:lumMod val="85000"/>
                      <a:lumOff val="15000"/>
                    </a:schemeClr>
                  </a:solidFill>
                  <a:cs typeface="+mn-ea"/>
                  <a:sym typeface="+mn-lt"/>
                </a:rPr>
                <a:t>相关标题文本</a:t>
              </a:r>
              <a:endParaRPr lang="zh-CN" altLang="en-US" sz="4000" b="1" dirty="0">
                <a:solidFill>
                  <a:schemeClr val="tx1">
                    <a:lumMod val="85000"/>
                    <a:lumOff val="15000"/>
                  </a:schemeClr>
                </a:solidFill>
                <a:cs typeface="+mn-ea"/>
                <a:sym typeface="+mn-lt"/>
              </a:endParaRPr>
            </a:p>
          </p:txBody>
        </p:sp>
        <p:sp>
          <p:nvSpPr>
            <p:cNvPr id="36" name="矩形 35"/>
            <p:cNvSpPr/>
            <p:nvPr/>
          </p:nvSpPr>
          <p:spPr>
            <a:xfrm>
              <a:off x="171450" y="718176"/>
              <a:ext cx="166195" cy="544567"/>
            </a:xfrm>
            <a:prstGeom prst="rect">
              <a:avLst/>
            </a:prstGeom>
            <a:solidFill>
              <a:srgbClr val="FF6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p14:dur="250" advClick="0" advTm="5000">
        <p:random/>
      </p:transition>
    </mc:Choice>
    <mc:Fallback>
      <p:transition advClick="0" advTm="5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0-#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49" presetClass="entr" presetSubtype="0" decel="100000" fill="hold" grpId="0" nodeType="afterEffect">
                                  <p:stCondLst>
                                    <p:cond delay="0"/>
                                  </p:stCondLst>
                                  <p:childTnLst>
                                    <p:set>
                                      <p:cBhvr>
                                        <p:cTn id="15" dur="1" fill="hold">
                                          <p:stCondLst>
                                            <p:cond delay="0"/>
                                          </p:stCondLst>
                                        </p:cTn>
                                        <p:tgtEl>
                                          <p:spTgt spid="28"/>
                                        </p:tgtEl>
                                        <p:attrNameLst>
                                          <p:attrName>style.visibility</p:attrName>
                                        </p:attrNameLst>
                                      </p:cBhvr>
                                      <p:to>
                                        <p:strVal val="visible"/>
                                      </p:to>
                                    </p:set>
                                    <p:anim calcmode="lin" valueType="num">
                                      <p:cBhvr>
                                        <p:cTn id="16" dur="500" fill="hold"/>
                                        <p:tgtEl>
                                          <p:spTgt spid="28"/>
                                        </p:tgtEl>
                                        <p:attrNameLst>
                                          <p:attrName>ppt_w</p:attrName>
                                        </p:attrNameLst>
                                      </p:cBhvr>
                                      <p:tavLst>
                                        <p:tav tm="0">
                                          <p:val>
                                            <p:fltVal val="0"/>
                                          </p:val>
                                        </p:tav>
                                        <p:tav tm="100000">
                                          <p:val>
                                            <p:strVal val="#ppt_w"/>
                                          </p:val>
                                        </p:tav>
                                      </p:tavLst>
                                    </p:anim>
                                    <p:anim calcmode="lin" valueType="num">
                                      <p:cBhvr>
                                        <p:cTn id="17" dur="500" fill="hold"/>
                                        <p:tgtEl>
                                          <p:spTgt spid="28"/>
                                        </p:tgtEl>
                                        <p:attrNameLst>
                                          <p:attrName>ppt_h</p:attrName>
                                        </p:attrNameLst>
                                      </p:cBhvr>
                                      <p:tavLst>
                                        <p:tav tm="0">
                                          <p:val>
                                            <p:fltVal val="0"/>
                                          </p:val>
                                        </p:tav>
                                        <p:tav tm="100000">
                                          <p:val>
                                            <p:strVal val="#ppt_h"/>
                                          </p:val>
                                        </p:tav>
                                      </p:tavLst>
                                    </p:anim>
                                    <p:anim calcmode="lin" valueType="num">
                                      <p:cBhvr>
                                        <p:cTn id="18" dur="500" fill="hold"/>
                                        <p:tgtEl>
                                          <p:spTgt spid="28"/>
                                        </p:tgtEl>
                                        <p:attrNameLst>
                                          <p:attrName>style.rotation</p:attrName>
                                        </p:attrNameLst>
                                      </p:cBhvr>
                                      <p:tavLst>
                                        <p:tav tm="0">
                                          <p:val>
                                            <p:fltVal val="360"/>
                                          </p:val>
                                        </p:tav>
                                        <p:tav tm="100000">
                                          <p:val>
                                            <p:fltVal val="0"/>
                                          </p:val>
                                        </p:tav>
                                      </p:tavLst>
                                    </p:anim>
                                    <p:animEffect transition="in" filter="fade">
                                      <p:cBhvr>
                                        <p:cTn id="19" dur="500"/>
                                        <p:tgtEl>
                                          <p:spTgt spid="28"/>
                                        </p:tgtEl>
                                      </p:cBhvr>
                                    </p:animEffect>
                                  </p:childTnLst>
                                </p:cTn>
                              </p:par>
                              <p:par>
                                <p:cTn id="20" presetID="49" presetClass="entr" presetSubtype="0" decel="100000" fill="hold" nodeType="withEffect">
                                  <p:stCondLst>
                                    <p:cond delay="0"/>
                                  </p:stCondLst>
                                  <p:childTnLst>
                                    <p:set>
                                      <p:cBhvr>
                                        <p:cTn id="21" dur="1" fill="hold">
                                          <p:stCondLst>
                                            <p:cond delay="0"/>
                                          </p:stCondLst>
                                        </p:cTn>
                                        <p:tgtEl>
                                          <p:spTgt spid="29"/>
                                        </p:tgtEl>
                                        <p:attrNameLst>
                                          <p:attrName>style.visibility</p:attrName>
                                        </p:attrNameLst>
                                      </p:cBhvr>
                                      <p:to>
                                        <p:strVal val="visible"/>
                                      </p:to>
                                    </p:set>
                                    <p:anim calcmode="lin" valueType="num">
                                      <p:cBhvr>
                                        <p:cTn id="22" dur="500" fill="hold"/>
                                        <p:tgtEl>
                                          <p:spTgt spid="29"/>
                                        </p:tgtEl>
                                        <p:attrNameLst>
                                          <p:attrName>ppt_w</p:attrName>
                                        </p:attrNameLst>
                                      </p:cBhvr>
                                      <p:tavLst>
                                        <p:tav tm="0">
                                          <p:val>
                                            <p:fltVal val="0"/>
                                          </p:val>
                                        </p:tav>
                                        <p:tav tm="100000">
                                          <p:val>
                                            <p:strVal val="#ppt_w"/>
                                          </p:val>
                                        </p:tav>
                                      </p:tavLst>
                                    </p:anim>
                                    <p:anim calcmode="lin" valueType="num">
                                      <p:cBhvr>
                                        <p:cTn id="23" dur="500" fill="hold"/>
                                        <p:tgtEl>
                                          <p:spTgt spid="29"/>
                                        </p:tgtEl>
                                        <p:attrNameLst>
                                          <p:attrName>ppt_h</p:attrName>
                                        </p:attrNameLst>
                                      </p:cBhvr>
                                      <p:tavLst>
                                        <p:tav tm="0">
                                          <p:val>
                                            <p:fltVal val="0"/>
                                          </p:val>
                                        </p:tav>
                                        <p:tav tm="100000">
                                          <p:val>
                                            <p:strVal val="#ppt_h"/>
                                          </p:val>
                                        </p:tav>
                                      </p:tavLst>
                                    </p:anim>
                                    <p:anim calcmode="lin" valueType="num">
                                      <p:cBhvr>
                                        <p:cTn id="24" dur="500" fill="hold"/>
                                        <p:tgtEl>
                                          <p:spTgt spid="29"/>
                                        </p:tgtEl>
                                        <p:attrNameLst>
                                          <p:attrName>style.rotation</p:attrName>
                                        </p:attrNameLst>
                                      </p:cBhvr>
                                      <p:tavLst>
                                        <p:tav tm="0">
                                          <p:val>
                                            <p:fltVal val="360"/>
                                          </p:val>
                                        </p:tav>
                                        <p:tav tm="100000">
                                          <p:val>
                                            <p:fltVal val="0"/>
                                          </p:val>
                                        </p:tav>
                                      </p:tavLst>
                                    </p:anim>
                                    <p:animEffect transition="in" filter="fade">
                                      <p:cBhvr>
                                        <p:cTn id="25" dur="500"/>
                                        <p:tgtEl>
                                          <p:spTgt spid="29"/>
                                        </p:tgtEl>
                                      </p:cBhvr>
                                    </p:animEffect>
                                  </p:childTnLst>
                                </p:cTn>
                              </p:par>
                            </p:childTnLst>
                          </p:cTn>
                        </p:par>
                        <p:par>
                          <p:cTn id="26" fill="hold">
                            <p:stCondLst>
                              <p:cond delay="1000"/>
                            </p:stCondLst>
                            <p:childTnLst>
                              <p:par>
                                <p:cTn id="27" presetID="22" presetClass="entr" presetSubtype="8" fill="hold" grpId="0" nodeType="after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wipe(left)">
                                      <p:cBhvr>
                                        <p:cTn id="29" dur="500"/>
                                        <p:tgtEl>
                                          <p:spTgt spid="30"/>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wipe(left)">
                                      <p:cBhvr>
                                        <p:cTn id="32" dur="500"/>
                                        <p:tgtEl>
                                          <p:spTgt spid="31"/>
                                        </p:tgtEl>
                                      </p:cBhvr>
                                    </p:animEffect>
                                  </p:childTnLst>
                                </p:cTn>
                              </p:par>
                            </p:childTnLst>
                          </p:cTn>
                        </p:par>
                        <p:par>
                          <p:cTn id="33" fill="hold">
                            <p:stCondLst>
                              <p:cond delay="1500"/>
                            </p:stCondLst>
                            <p:childTnLst>
                              <p:par>
                                <p:cTn id="34" presetID="49" presetClass="entr" presetSubtype="0" decel="100000" fill="hold" grpId="0" nodeType="afterEffect">
                                  <p:stCondLst>
                                    <p:cond delay="0"/>
                                  </p:stCondLst>
                                  <p:childTnLst>
                                    <p:set>
                                      <p:cBhvr>
                                        <p:cTn id="35" dur="1" fill="hold">
                                          <p:stCondLst>
                                            <p:cond delay="0"/>
                                          </p:stCondLst>
                                        </p:cTn>
                                        <p:tgtEl>
                                          <p:spTgt spid="17"/>
                                        </p:tgtEl>
                                        <p:attrNameLst>
                                          <p:attrName>style.visibility</p:attrName>
                                        </p:attrNameLst>
                                      </p:cBhvr>
                                      <p:to>
                                        <p:strVal val="visible"/>
                                      </p:to>
                                    </p:set>
                                    <p:anim calcmode="lin" valueType="num">
                                      <p:cBhvr>
                                        <p:cTn id="36" dur="500" fill="hold"/>
                                        <p:tgtEl>
                                          <p:spTgt spid="17"/>
                                        </p:tgtEl>
                                        <p:attrNameLst>
                                          <p:attrName>ppt_w</p:attrName>
                                        </p:attrNameLst>
                                      </p:cBhvr>
                                      <p:tavLst>
                                        <p:tav tm="0">
                                          <p:val>
                                            <p:fltVal val="0"/>
                                          </p:val>
                                        </p:tav>
                                        <p:tav tm="100000">
                                          <p:val>
                                            <p:strVal val="#ppt_w"/>
                                          </p:val>
                                        </p:tav>
                                      </p:tavLst>
                                    </p:anim>
                                    <p:anim calcmode="lin" valueType="num">
                                      <p:cBhvr>
                                        <p:cTn id="37" dur="500" fill="hold"/>
                                        <p:tgtEl>
                                          <p:spTgt spid="17"/>
                                        </p:tgtEl>
                                        <p:attrNameLst>
                                          <p:attrName>ppt_h</p:attrName>
                                        </p:attrNameLst>
                                      </p:cBhvr>
                                      <p:tavLst>
                                        <p:tav tm="0">
                                          <p:val>
                                            <p:fltVal val="0"/>
                                          </p:val>
                                        </p:tav>
                                        <p:tav tm="100000">
                                          <p:val>
                                            <p:strVal val="#ppt_h"/>
                                          </p:val>
                                        </p:tav>
                                      </p:tavLst>
                                    </p:anim>
                                    <p:anim calcmode="lin" valueType="num">
                                      <p:cBhvr>
                                        <p:cTn id="38" dur="500" fill="hold"/>
                                        <p:tgtEl>
                                          <p:spTgt spid="17"/>
                                        </p:tgtEl>
                                        <p:attrNameLst>
                                          <p:attrName>style.rotation</p:attrName>
                                        </p:attrNameLst>
                                      </p:cBhvr>
                                      <p:tavLst>
                                        <p:tav tm="0">
                                          <p:val>
                                            <p:fltVal val="360"/>
                                          </p:val>
                                        </p:tav>
                                        <p:tav tm="100000">
                                          <p:val>
                                            <p:fltVal val="0"/>
                                          </p:val>
                                        </p:tav>
                                      </p:tavLst>
                                    </p:anim>
                                    <p:animEffect transition="in" filter="fade">
                                      <p:cBhvr>
                                        <p:cTn id="39" dur="500"/>
                                        <p:tgtEl>
                                          <p:spTgt spid="17"/>
                                        </p:tgtEl>
                                      </p:cBhvr>
                                    </p:animEffect>
                                  </p:childTnLst>
                                </p:cTn>
                              </p:par>
                              <p:par>
                                <p:cTn id="40" presetID="49" presetClass="entr" presetSubtype="0" decel="100000" fill="hold"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p:cTn id="42" dur="500" fill="hold"/>
                                        <p:tgtEl>
                                          <p:spTgt spid="18"/>
                                        </p:tgtEl>
                                        <p:attrNameLst>
                                          <p:attrName>ppt_w</p:attrName>
                                        </p:attrNameLst>
                                      </p:cBhvr>
                                      <p:tavLst>
                                        <p:tav tm="0">
                                          <p:val>
                                            <p:fltVal val="0"/>
                                          </p:val>
                                        </p:tav>
                                        <p:tav tm="100000">
                                          <p:val>
                                            <p:strVal val="#ppt_w"/>
                                          </p:val>
                                        </p:tav>
                                      </p:tavLst>
                                    </p:anim>
                                    <p:anim calcmode="lin" valueType="num">
                                      <p:cBhvr>
                                        <p:cTn id="43" dur="500" fill="hold"/>
                                        <p:tgtEl>
                                          <p:spTgt spid="18"/>
                                        </p:tgtEl>
                                        <p:attrNameLst>
                                          <p:attrName>ppt_h</p:attrName>
                                        </p:attrNameLst>
                                      </p:cBhvr>
                                      <p:tavLst>
                                        <p:tav tm="0">
                                          <p:val>
                                            <p:fltVal val="0"/>
                                          </p:val>
                                        </p:tav>
                                        <p:tav tm="100000">
                                          <p:val>
                                            <p:strVal val="#ppt_h"/>
                                          </p:val>
                                        </p:tav>
                                      </p:tavLst>
                                    </p:anim>
                                    <p:anim calcmode="lin" valueType="num">
                                      <p:cBhvr>
                                        <p:cTn id="44" dur="500" fill="hold"/>
                                        <p:tgtEl>
                                          <p:spTgt spid="18"/>
                                        </p:tgtEl>
                                        <p:attrNameLst>
                                          <p:attrName>style.rotation</p:attrName>
                                        </p:attrNameLst>
                                      </p:cBhvr>
                                      <p:tavLst>
                                        <p:tav tm="0">
                                          <p:val>
                                            <p:fltVal val="360"/>
                                          </p:val>
                                        </p:tav>
                                        <p:tav tm="100000">
                                          <p:val>
                                            <p:fltVal val="0"/>
                                          </p:val>
                                        </p:tav>
                                      </p:tavLst>
                                    </p:anim>
                                    <p:animEffect transition="in" filter="fade">
                                      <p:cBhvr>
                                        <p:cTn id="45" dur="500"/>
                                        <p:tgtEl>
                                          <p:spTgt spid="18"/>
                                        </p:tgtEl>
                                      </p:cBhvr>
                                    </p:animEffect>
                                  </p:childTnLst>
                                </p:cTn>
                              </p:par>
                            </p:childTnLst>
                          </p:cTn>
                        </p:par>
                        <p:par>
                          <p:cTn id="46" fill="hold">
                            <p:stCondLst>
                              <p:cond delay="2000"/>
                            </p:stCondLst>
                            <p:childTnLst>
                              <p:par>
                                <p:cTn id="47" presetID="22" presetClass="entr" presetSubtype="8"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wipe(left)">
                                      <p:cBhvr>
                                        <p:cTn id="49" dur="500"/>
                                        <p:tgtEl>
                                          <p:spTgt spid="19"/>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ipe(left)">
                                      <p:cBhvr>
                                        <p:cTn id="52" dur="500"/>
                                        <p:tgtEl>
                                          <p:spTgt spid="20"/>
                                        </p:tgtEl>
                                      </p:cBhvr>
                                    </p:animEffect>
                                  </p:childTnLst>
                                </p:cTn>
                              </p:par>
                            </p:childTnLst>
                          </p:cTn>
                        </p:par>
                        <p:par>
                          <p:cTn id="53" fill="hold">
                            <p:stCondLst>
                              <p:cond delay="2500"/>
                            </p:stCondLst>
                            <p:childTnLst>
                              <p:par>
                                <p:cTn id="54" presetID="49" presetClass="entr" presetSubtype="0" decel="100000" fill="hold" grpId="0" nodeType="afterEffect">
                                  <p:stCondLst>
                                    <p:cond delay="0"/>
                                  </p:stCondLst>
                                  <p:childTnLst>
                                    <p:set>
                                      <p:cBhvr>
                                        <p:cTn id="55" dur="1" fill="hold">
                                          <p:stCondLst>
                                            <p:cond delay="0"/>
                                          </p:stCondLst>
                                        </p:cTn>
                                        <p:tgtEl>
                                          <p:spTgt spid="9"/>
                                        </p:tgtEl>
                                        <p:attrNameLst>
                                          <p:attrName>style.visibility</p:attrName>
                                        </p:attrNameLst>
                                      </p:cBhvr>
                                      <p:to>
                                        <p:strVal val="visible"/>
                                      </p:to>
                                    </p:set>
                                    <p:anim calcmode="lin" valueType="num">
                                      <p:cBhvr>
                                        <p:cTn id="56" dur="500" fill="hold"/>
                                        <p:tgtEl>
                                          <p:spTgt spid="9"/>
                                        </p:tgtEl>
                                        <p:attrNameLst>
                                          <p:attrName>ppt_w</p:attrName>
                                        </p:attrNameLst>
                                      </p:cBhvr>
                                      <p:tavLst>
                                        <p:tav tm="0">
                                          <p:val>
                                            <p:fltVal val="0"/>
                                          </p:val>
                                        </p:tav>
                                        <p:tav tm="100000">
                                          <p:val>
                                            <p:strVal val="#ppt_w"/>
                                          </p:val>
                                        </p:tav>
                                      </p:tavLst>
                                    </p:anim>
                                    <p:anim calcmode="lin" valueType="num">
                                      <p:cBhvr>
                                        <p:cTn id="57" dur="500" fill="hold"/>
                                        <p:tgtEl>
                                          <p:spTgt spid="9"/>
                                        </p:tgtEl>
                                        <p:attrNameLst>
                                          <p:attrName>ppt_h</p:attrName>
                                        </p:attrNameLst>
                                      </p:cBhvr>
                                      <p:tavLst>
                                        <p:tav tm="0">
                                          <p:val>
                                            <p:fltVal val="0"/>
                                          </p:val>
                                        </p:tav>
                                        <p:tav tm="100000">
                                          <p:val>
                                            <p:strVal val="#ppt_h"/>
                                          </p:val>
                                        </p:tav>
                                      </p:tavLst>
                                    </p:anim>
                                    <p:anim calcmode="lin" valueType="num">
                                      <p:cBhvr>
                                        <p:cTn id="58" dur="500" fill="hold"/>
                                        <p:tgtEl>
                                          <p:spTgt spid="9"/>
                                        </p:tgtEl>
                                        <p:attrNameLst>
                                          <p:attrName>style.rotation</p:attrName>
                                        </p:attrNameLst>
                                      </p:cBhvr>
                                      <p:tavLst>
                                        <p:tav tm="0">
                                          <p:val>
                                            <p:fltVal val="360"/>
                                          </p:val>
                                        </p:tav>
                                        <p:tav tm="100000">
                                          <p:val>
                                            <p:fltVal val="0"/>
                                          </p:val>
                                        </p:tav>
                                      </p:tavLst>
                                    </p:anim>
                                    <p:animEffect transition="in" filter="fade">
                                      <p:cBhvr>
                                        <p:cTn id="59" dur="500"/>
                                        <p:tgtEl>
                                          <p:spTgt spid="9"/>
                                        </p:tgtEl>
                                      </p:cBhvr>
                                    </p:animEffect>
                                  </p:childTnLst>
                                </p:cTn>
                              </p:par>
                              <p:par>
                                <p:cTn id="60" presetID="49" presetClass="entr" presetSubtype="0" decel="100000" fill="hold" nodeType="withEffect">
                                  <p:stCondLst>
                                    <p:cond delay="0"/>
                                  </p:stCondLst>
                                  <p:childTnLst>
                                    <p:set>
                                      <p:cBhvr>
                                        <p:cTn id="61" dur="1" fill="hold">
                                          <p:stCondLst>
                                            <p:cond delay="0"/>
                                          </p:stCondLst>
                                        </p:cTn>
                                        <p:tgtEl>
                                          <p:spTgt spid="10"/>
                                        </p:tgtEl>
                                        <p:attrNameLst>
                                          <p:attrName>style.visibility</p:attrName>
                                        </p:attrNameLst>
                                      </p:cBhvr>
                                      <p:to>
                                        <p:strVal val="visible"/>
                                      </p:to>
                                    </p:set>
                                    <p:anim calcmode="lin" valueType="num">
                                      <p:cBhvr>
                                        <p:cTn id="62" dur="500" fill="hold"/>
                                        <p:tgtEl>
                                          <p:spTgt spid="10"/>
                                        </p:tgtEl>
                                        <p:attrNameLst>
                                          <p:attrName>ppt_w</p:attrName>
                                        </p:attrNameLst>
                                      </p:cBhvr>
                                      <p:tavLst>
                                        <p:tav tm="0">
                                          <p:val>
                                            <p:fltVal val="0"/>
                                          </p:val>
                                        </p:tav>
                                        <p:tav tm="100000">
                                          <p:val>
                                            <p:strVal val="#ppt_w"/>
                                          </p:val>
                                        </p:tav>
                                      </p:tavLst>
                                    </p:anim>
                                    <p:anim calcmode="lin" valueType="num">
                                      <p:cBhvr>
                                        <p:cTn id="63" dur="500" fill="hold"/>
                                        <p:tgtEl>
                                          <p:spTgt spid="10"/>
                                        </p:tgtEl>
                                        <p:attrNameLst>
                                          <p:attrName>ppt_h</p:attrName>
                                        </p:attrNameLst>
                                      </p:cBhvr>
                                      <p:tavLst>
                                        <p:tav tm="0">
                                          <p:val>
                                            <p:fltVal val="0"/>
                                          </p:val>
                                        </p:tav>
                                        <p:tav tm="100000">
                                          <p:val>
                                            <p:strVal val="#ppt_h"/>
                                          </p:val>
                                        </p:tav>
                                      </p:tavLst>
                                    </p:anim>
                                    <p:anim calcmode="lin" valueType="num">
                                      <p:cBhvr>
                                        <p:cTn id="64" dur="500" fill="hold"/>
                                        <p:tgtEl>
                                          <p:spTgt spid="10"/>
                                        </p:tgtEl>
                                        <p:attrNameLst>
                                          <p:attrName>style.rotation</p:attrName>
                                        </p:attrNameLst>
                                      </p:cBhvr>
                                      <p:tavLst>
                                        <p:tav tm="0">
                                          <p:val>
                                            <p:fltVal val="360"/>
                                          </p:val>
                                        </p:tav>
                                        <p:tav tm="100000">
                                          <p:val>
                                            <p:fltVal val="0"/>
                                          </p:val>
                                        </p:tav>
                                      </p:tavLst>
                                    </p:anim>
                                    <p:animEffect transition="in" filter="fade">
                                      <p:cBhvr>
                                        <p:cTn id="65" dur="500"/>
                                        <p:tgtEl>
                                          <p:spTgt spid="10"/>
                                        </p:tgtEl>
                                      </p:cBhvr>
                                    </p:animEffect>
                                  </p:childTnLst>
                                </p:cTn>
                              </p:par>
                            </p:childTnLst>
                          </p:cTn>
                        </p:par>
                        <p:par>
                          <p:cTn id="66" fill="hold">
                            <p:stCondLst>
                              <p:cond delay="3000"/>
                            </p:stCondLst>
                            <p:childTnLst>
                              <p:par>
                                <p:cTn id="67" presetID="22" presetClass="entr" presetSubtype="8" fill="hold" grpId="0" nodeType="afterEffect">
                                  <p:stCondLst>
                                    <p:cond delay="0"/>
                                  </p:stCondLst>
                                  <p:childTnLst>
                                    <p:set>
                                      <p:cBhvr>
                                        <p:cTn id="68" dur="1" fill="hold">
                                          <p:stCondLst>
                                            <p:cond delay="0"/>
                                          </p:stCondLst>
                                        </p:cTn>
                                        <p:tgtEl>
                                          <p:spTgt spid="11"/>
                                        </p:tgtEl>
                                        <p:attrNameLst>
                                          <p:attrName>style.visibility</p:attrName>
                                        </p:attrNameLst>
                                      </p:cBhvr>
                                      <p:to>
                                        <p:strVal val="visible"/>
                                      </p:to>
                                    </p:set>
                                    <p:animEffect transition="in" filter="wipe(left)">
                                      <p:cBhvr>
                                        <p:cTn id="69" dur="500"/>
                                        <p:tgtEl>
                                          <p:spTgt spid="11"/>
                                        </p:tgtEl>
                                      </p:cBhvr>
                                    </p:animEffect>
                                  </p:childTnLst>
                                </p:cTn>
                              </p:par>
                              <p:par>
                                <p:cTn id="70" presetID="22" presetClass="entr" presetSubtype="8" fill="hold" grpId="0" nodeType="withEffect">
                                  <p:stCondLst>
                                    <p:cond delay="0"/>
                                  </p:stCondLst>
                                  <p:childTnLst>
                                    <p:set>
                                      <p:cBhvr>
                                        <p:cTn id="71" dur="1" fill="hold">
                                          <p:stCondLst>
                                            <p:cond delay="0"/>
                                          </p:stCondLst>
                                        </p:cTn>
                                        <p:tgtEl>
                                          <p:spTgt spid="12"/>
                                        </p:tgtEl>
                                        <p:attrNameLst>
                                          <p:attrName>style.visibility</p:attrName>
                                        </p:attrNameLst>
                                      </p:cBhvr>
                                      <p:to>
                                        <p:strVal val="visible"/>
                                      </p:to>
                                    </p:set>
                                    <p:animEffect transition="in" filter="wipe(left)">
                                      <p:cBhvr>
                                        <p:cTn id="72" dur="500"/>
                                        <p:tgtEl>
                                          <p:spTgt spid="12"/>
                                        </p:tgtEl>
                                      </p:cBhvr>
                                    </p:animEffect>
                                  </p:childTnLst>
                                </p:cTn>
                              </p:par>
                              <p:par>
                                <p:cTn id="73" presetID="16" presetClass="entr" presetSubtype="21" fill="hold" nodeType="withEffect">
                                  <p:stCondLst>
                                    <p:cond delay="0"/>
                                  </p:stCondLst>
                                  <p:childTnLst>
                                    <p:set>
                                      <p:cBhvr>
                                        <p:cTn id="74" dur="1" fill="hold">
                                          <p:stCondLst>
                                            <p:cond delay="0"/>
                                          </p:stCondLst>
                                        </p:cTn>
                                        <p:tgtEl>
                                          <p:spTgt spid="34"/>
                                        </p:tgtEl>
                                        <p:attrNameLst>
                                          <p:attrName>style.visibility</p:attrName>
                                        </p:attrNameLst>
                                      </p:cBhvr>
                                      <p:to>
                                        <p:strVal val="visible"/>
                                      </p:to>
                                    </p:set>
                                    <p:animEffect transition="in" filter="barn(inVertical)">
                                      <p:cBhvr>
                                        <p:cTn id="75"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28" grpId="0" animBg="1"/>
      <p:bldP spid="30" grpId="0"/>
      <p:bldP spid="31" grpId="0"/>
      <p:bldP spid="17" grpId="0" animBg="1" autoUpdateAnimBg="0"/>
      <p:bldP spid="19" grpId="0"/>
      <p:bldP spid="20" grpId="0"/>
      <p:bldP spid="9" grpId="0" animBg="1" autoUpdateAnimBg="0"/>
      <p:bldP spid="11" grpId="0"/>
      <p:bldP spid="1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3" name="组合 282"/>
          <p:cNvGrpSpPr/>
          <p:nvPr/>
        </p:nvGrpSpPr>
        <p:grpSpPr>
          <a:xfrm>
            <a:off x="2436931" y="1646993"/>
            <a:ext cx="828451" cy="828451"/>
            <a:chOff x="1661309" y="1098045"/>
            <a:chExt cx="621338" cy="621338"/>
          </a:xfrm>
          <a:effectLst>
            <a:outerShdw blurRad="50800" dist="38100" dir="8100000" algn="tr" rotWithShape="0">
              <a:prstClr val="black">
                <a:alpha val="40000"/>
              </a:prstClr>
            </a:outerShdw>
          </a:effectLst>
        </p:grpSpPr>
        <p:sp>
          <p:nvSpPr>
            <p:cNvPr id="284" name="椭圆 283"/>
            <p:cNvSpPr/>
            <p:nvPr/>
          </p:nvSpPr>
          <p:spPr>
            <a:xfrm>
              <a:off x="1661309" y="1098045"/>
              <a:ext cx="621338" cy="621338"/>
            </a:xfrm>
            <a:prstGeom prst="ellipse">
              <a:avLst/>
            </a:prstGeom>
            <a:solidFill>
              <a:srgbClr val="6495A3">
                <a:alpha val="91000"/>
              </a:srgb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r>
                <a:rPr lang="en-US" altLang="zh-CN" sz="2665" b="1" dirty="0">
                  <a:solidFill>
                    <a:prstClr val="black">
                      <a:lumMod val="85000"/>
                      <a:lumOff val="15000"/>
                    </a:prstClr>
                  </a:solidFill>
                  <a:cs typeface="+mn-ea"/>
                  <a:sym typeface="+mn-lt"/>
                </a:rPr>
                <a:t>1</a:t>
              </a:r>
              <a:endParaRPr lang="zh-CN" altLang="en-US" sz="2665" b="1" dirty="0">
                <a:solidFill>
                  <a:prstClr val="black">
                    <a:lumMod val="85000"/>
                    <a:lumOff val="15000"/>
                  </a:prstClr>
                </a:solidFill>
                <a:cs typeface="+mn-ea"/>
                <a:sym typeface="+mn-lt"/>
              </a:endParaRPr>
            </a:p>
          </p:txBody>
        </p:sp>
        <p:sp>
          <p:nvSpPr>
            <p:cNvPr id="285" name="椭圆 284"/>
            <p:cNvSpPr/>
            <p:nvPr/>
          </p:nvSpPr>
          <p:spPr>
            <a:xfrm>
              <a:off x="1727856" y="1164592"/>
              <a:ext cx="488244" cy="488244"/>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r>
                <a:rPr lang="en-US" altLang="zh-CN" sz="2665" b="1" dirty="0">
                  <a:solidFill>
                    <a:prstClr val="black">
                      <a:lumMod val="85000"/>
                      <a:lumOff val="15000"/>
                    </a:prstClr>
                  </a:solidFill>
                  <a:cs typeface="+mn-ea"/>
                  <a:sym typeface="+mn-lt"/>
                </a:rPr>
                <a:t>1</a:t>
              </a:r>
              <a:endParaRPr lang="zh-CN" altLang="en-US" sz="2665" b="1" dirty="0">
                <a:solidFill>
                  <a:prstClr val="black">
                    <a:lumMod val="85000"/>
                    <a:lumOff val="15000"/>
                  </a:prstClr>
                </a:solidFill>
                <a:cs typeface="+mn-ea"/>
                <a:sym typeface="+mn-lt"/>
              </a:endParaRPr>
            </a:p>
          </p:txBody>
        </p:sp>
      </p:grpSp>
      <p:grpSp>
        <p:nvGrpSpPr>
          <p:cNvPr id="286" name="组合 285"/>
          <p:cNvGrpSpPr/>
          <p:nvPr/>
        </p:nvGrpSpPr>
        <p:grpSpPr>
          <a:xfrm>
            <a:off x="5846874" y="1646993"/>
            <a:ext cx="828451" cy="828451"/>
            <a:chOff x="1661309" y="1098045"/>
            <a:chExt cx="621338" cy="621338"/>
          </a:xfrm>
          <a:effectLst>
            <a:outerShdw blurRad="50800" dist="38100" dir="8100000" algn="tr" rotWithShape="0">
              <a:prstClr val="black">
                <a:alpha val="40000"/>
              </a:prstClr>
            </a:outerShdw>
          </a:effectLst>
        </p:grpSpPr>
        <p:sp>
          <p:nvSpPr>
            <p:cNvPr id="287" name="椭圆 286"/>
            <p:cNvSpPr/>
            <p:nvPr/>
          </p:nvSpPr>
          <p:spPr>
            <a:xfrm>
              <a:off x="1661309" y="1098045"/>
              <a:ext cx="621338" cy="621338"/>
            </a:xfrm>
            <a:prstGeom prst="ellipse">
              <a:avLst/>
            </a:prstGeom>
            <a:solidFill>
              <a:srgbClr val="FF6F41">
                <a:alpha val="91000"/>
              </a:srgb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r>
                <a:rPr lang="en-US" altLang="zh-CN" sz="2665" b="1" dirty="0">
                  <a:solidFill>
                    <a:prstClr val="black">
                      <a:lumMod val="85000"/>
                      <a:lumOff val="15000"/>
                    </a:prstClr>
                  </a:solidFill>
                  <a:cs typeface="+mn-ea"/>
                  <a:sym typeface="+mn-lt"/>
                </a:rPr>
                <a:t>1</a:t>
              </a:r>
              <a:endParaRPr lang="zh-CN" altLang="en-US" sz="2665" b="1" dirty="0">
                <a:solidFill>
                  <a:prstClr val="black">
                    <a:lumMod val="85000"/>
                    <a:lumOff val="15000"/>
                  </a:prstClr>
                </a:solidFill>
                <a:cs typeface="+mn-ea"/>
                <a:sym typeface="+mn-lt"/>
              </a:endParaRPr>
            </a:p>
          </p:txBody>
        </p:sp>
        <p:sp>
          <p:nvSpPr>
            <p:cNvPr id="288" name="椭圆 287"/>
            <p:cNvSpPr/>
            <p:nvPr/>
          </p:nvSpPr>
          <p:spPr>
            <a:xfrm>
              <a:off x="1727856" y="1164592"/>
              <a:ext cx="488244" cy="488244"/>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r>
                <a:rPr lang="en-US" altLang="zh-CN" sz="2665" b="1" dirty="0">
                  <a:solidFill>
                    <a:prstClr val="black">
                      <a:lumMod val="85000"/>
                      <a:lumOff val="15000"/>
                    </a:prstClr>
                  </a:solidFill>
                  <a:cs typeface="+mn-ea"/>
                  <a:sym typeface="+mn-lt"/>
                </a:rPr>
                <a:t>2</a:t>
              </a:r>
              <a:endParaRPr lang="zh-CN" altLang="en-US" sz="2665" b="1" dirty="0">
                <a:solidFill>
                  <a:prstClr val="black">
                    <a:lumMod val="85000"/>
                    <a:lumOff val="15000"/>
                  </a:prstClr>
                </a:solidFill>
                <a:cs typeface="+mn-ea"/>
                <a:sym typeface="+mn-lt"/>
              </a:endParaRPr>
            </a:p>
          </p:txBody>
        </p:sp>
      </p:grpSp>
      <p:grpSp>
        <p:nvGrpSpPr>
          <p:cNvPr id="289" name="组合 288"/>
          <p:cNvGrpSpPr/>
          <p:nvPr/>
        </p:nvGrpSpPr>
        <p:grpSpPr>
          <a:xfrm>
            <a:off x="9241161" y="1646993"/>
            <a:ext cx="828451" cy="828451"/>
            <a:chOff x="1661309" y="1098045"/>
            <a:chExt cx="621338" cy="621338"/>
          </a:xfrm>
          <a:effectLst>
            <a:outerShdw blurRad="50800" dist="38100" dir="8100000" algn="tr" rotWithShape="0">
              <a:prstClr val="black">
                <a:alpha val="40000"/>
              </a:prstClr>
            </a:outerShdw>
          </a:effectLst>
        </p:grpSpPr>
        <p:sp>
          <p:nvSpPr>
            <p:cNvPr id="290" name="椭圆 289"/>
            <p:cNvSpPr/>
            <p:nvPr/>
          </p:nvSpPr>
          <p:spPr>
            <a:xfrm>
              <a:off x="1661309" y="1098045"/>
              <a:ext cx="621338" cy="621338"/>
            </a:xfrm>
            <a:prstGeom prst="ellipse">
              <a:avLst/>
            </a:prstGeom>
            <a:solidFill>
              <a:srgbClr val="6495A3">
                <a:alpha val="91000"/>
              </a:srgbClr>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r>
                <a:rPr lang="en-US" altLang="zh-CN" sz="2665" b="1" dirty="0">
                  <a:solidFill>
                    <a:prstClr val="black">
                      <a:lumMod val="85000"/>
                      <a:lumOff val="15000"/>
                    </a:prstClr>
                  </a:solidFill>
                  <a:cs typeface="+mn-ea"/>
                  <a:sym typeface="+mn-lt"/>
                </a:rPr>
                <a:t>1</a:t>
              </a:r>
              <a:endParaRPr lang="zh-CN" altLang="en-US" sz="2665" b="1" dirty="0">
                <a:solidFill>
                  <a:prstClr val="black">
                    <a:lumMod val="85000"/>
                    <a:lumOff val="15000"/>
                  </a:prstClr>
                </a:solidFill>
                <a:cs typeface="+mn-ea"/>
                <a:sym typeface="+mn-lt"/>
              </a:endParaRPr>
            </a:p>
          </p:txBody>
        </p:sp>
        <p:sp>
          <p:nvSpPr>
            <p:cNvPr id="291" name="椭圆 290"/>
            <p:cNvSpPr/>
            <p:nvPr/>
          </p:nvSpPr>
          <p:spPr>
            <a:xfrm>
              <a:off x="1727856" y="1164592"/>
              <a:ext cx="488244" cy="488244"/>
            </a:xfrm>
            <a:prstGeom prst="ellipse">
              <a:avLst/>
            </a:prstGeom>
            <a:solidFill>
              <a:schemeClr val="bg1"/>
            </a:solidFill>
            <a:ln w="571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r>
                <a:rPr lang="en-US" altLang="zh-CN" sz="2665" b="1" dirty="0">
                  <a:solidFill>
                    <a:prstClr val="black">
                      <a:lumMod val="85000"/>
                      <a:lumOff val="15000"/>
                    </a:prstClr>
                  </a:solidFill>
                  <a:cs typeface="+mn-ea"/>
                  <a:sym typeface="+mn-lt"/>
                </a:rPr>
                <a:t>3</a:t>
              </a:r>
              <a:endParaRPr lang="zh-CN" altLang="en-US" sz="2665" b="1" dirty="0">
                <a:solidFill>
                  <a:prstClr val="black">
                    <a:lumMod val="85000"/>
                    <a:lumOff val="15000"/>
                  </a:prstClr>
                </a:solidFill>
                <a:cs typeface="+mn-ea"/>
                <a:sym typeface="+mn-lt"/>
              </a:endParaRPr>
            </a:p>
          </p:txBody>
        </p:sp>
      </p:grpSp>
      <p:sp>
        <p:nvSpPr>
          <p:cNvPr id="295" name="矩形 294"/>
          <p:cNvSpPr/>
          <p:nvPr/>
        </p:nvSpPr>
        <p:spPr>
          <a:xfrm>
            <a:off x="1328617" y="2604061"/>
            <a:ext cx="3003827" cy="3251361"/>
          </a:xfrm>
          <a:prstGeom prst="rect">
            <a:avLst/>
          </a:prstGeom>
          <a:solidFill>
            <a:srgbClr val="6495A3"/>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cs typeface="+mn-ea"/>
              <a:sym typeface="+mn-lt"/>
            </a:endParaRPr>
          </a:p>
        </p:txBody>
      </p:sp>
      <p:pic>
        <p:nvPicPr>
          <p:cNvPr id="294" name="图片 293"/>
          <p:cNvPicPr>
            <a:picLocks noChangeAspect="1"/>
          </p:cNvPicPr>
          <p:nvPr/>
        </p:nvPicPr>
        <p:blipFill>
          <a:blip r:embed="rId1" cstate="email"/>
          <a:stretch>
            <a:fillRect/>
          </a:stretch>
        </p:blipFill>
        <p:spPr>
          <a:xfrm>
            <a:off x="2525660" y="5007434"/>
            <a:ext cx="454703" cy="471543"/>
          </a:xfrm>
          <a:prstGeom prst="rect">
            <a:avLst/>
          </a:prstGeom>
          <a:effectLst>
            <a:outerShdw blurRad="50800" dist="38100" dir="8100000" algn="tr" rotWithShape="0">
              <a:prstClr val="black">
                <a:alpha val="40000"/>
              </a:prstClr>
            </a:outerShdw>
          </a:effectLst>
        </p:spPr>
      </p:pic>
      <p:grpSp>
        <p:nvGrpSpPr>
          <p:cNvPr id="299" name="组合 298"/>
          <p:cNvGrpSpPr/>
          <p:nvPr/>
        </p:nvGrpSpPr>
        <p:grpSpPr>
          <a:xfrm>
            <a:off x="4738559" y="2604060"/>
            <a:ext cx="3003827" cy="3251362"/>
            <a:chOff x="3501224" y="1668256"/>
            <a:chExt cx="2252870" cy="2438521"/>
          </a:xfrm>
          <a:solidFill>
            <a:srgbClr val="FF6F41"/>
          </a:solidFill>
          <a:effectLst>
            <a:outerShdw blurRad="50800" dist="38100" dir="8100000" algn="tr" rotWithShape="0">
              <a:prstClr val="black">
                <a:alpha val="40000"/>
              </a:prstClr>
            </a:outerShdw>
          </a:effectLst>
        </p:grpSpPr>
        <p:sp>
          <p:nvSpPr>
            <p:cNvPr id="302" name="矩形 301"/>
            <p:cNvSpPr/>
            <p:nvPr/>
          </p:nvSpPr>
          <p:spPr>
            <a:xfrm>
              <a:off x="3501224" y="1668256"/>
              <a:ext cx="2252870" cy="2438521"/>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a:solidFill>
                  <a:prstClr val="white"/>
                </a:solidFill>
                <a:cs typeface="+mn-ea"/>
                <a:sym typeface="+mn-lt"/>
              </a:endParaRPr>
            </a:p>
          </p:txBody>
        </p:sp>
        <p:pic>
          <p:nvPicPr>
            <p:cNvPr id="301" name="图片 300"/>
            <p:cNvPicPr>
              <a:picLocks noChangeAspect="1"/>
            </p:cNvPicPr>
            <p:nvPr/>
          </p:nvPicPr>
          <p:blipFill>
            <a:blip r:embed="rId2" cstate="email"/>
            <a:stretch>
              <a:fillRect/>
            </a:stretch>
          </p:blipFill>
          <p:spPr>
            <a:xfrm>
              <a:off x="4519305" y="3470786"/>
              <a:ext cx="244939" cy="349912"/>
            </a:xfrm>
            <a:prstGeom prst="rect">
              <a:avLst/>
            </a:prstGeom>
            <a:grpFill/>
          </p:spPr>
        </p:pic>
      </p:grpSp>
      <p:sp>
        <p:nvSpPr>
          <p:cNvPr id="309" name="矩形 308"/>
          <p:cNvSpPr/>
          <p:nvPr/>
        </p:nvSpPr>
        <p:spPr>
          <a:xfrm>
            <a:off x="8138269" y="2604061"/>
            <a:ext cx="3003827" cy="3251361"/>
          </a:xfrm>
          <a:prstGeom prst="rect">
            <a:avLst/>
          </a:prstGeom>
          <a:solidFill>
            <a:srgbClr val="6495A3"/>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endParaRPr lang="zh-CN" altLang="en-US" dirty="0">
              <a:solidFill>
                <a:prstClr val="white"/>
              </a:solidFill>
              <a:cs typeface="+mn-ea"/>
              <a:sym typeface="+mn-lt"/>
            </a:endParaRPr>
          </a:p>
        </p:txBody>
      </p:sp>
      <p:pic>
        <p:nvPicPr>
          <p:cNvPr id="308" name="图片 307"/>
          <p:cNvPicPr>
            <a:picLocks noChangeAspect="1"/>
          </p:cNvPicPr>
          <p:nvPr/>
        </p:nvPicPr>
        <p:blipFill>
          <a:blip r:embed="rId3" cstate="email"/>
          <a:stretch>
            <a:fillRect/>
          </a:stretch>
        </p:blipFill>
        <p:spPr>
          <a:xfrm>
            <a:off x="9436266" y="5160969"/>
            <a:ext cx="460148" cy="313014"/>
          </a:xfrm>
          <a:prstGeom prst="rect">
            <a:avLst/>
          </a:prstGeom>
          <a:effectLst>
            <a:outerShdw blurRad="50800" dist="38100" dir="8100000" algn="tr" rotWithShape="0">
              <a:prstClr val="black">
                <a:alpha val="40000"/>
              </a:prstClr>
            </a:outerShdw>
          </a:effectLst>
        </p:spPr>
      </p:pic>
      <p:sp>
        <p:nvSpPr>
          <p:cNvPr id="32" name="文本框 8"/>
          <p:cNvSpPr txBox="1">
            <a:spLocks noChangeArrowheads="1"/>
          </p:cNvSpPr>
          <p:nvPr/>
        </p:nvSpPr>
        <p:spPr bwMode="auto">
          <a:xfrm>
            <a:off x="2259979" y="3024385"/>
            <a:ext cx="1005403"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7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9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91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3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en-US" sz="1600" b="0" i="0" u="none" strike="noStrike" kern="1200" cap="none" spc="0" normalizeH="0" baseline="0" noProof="0" dirty="0">
                <a:ln>
                  <a:noFill/>
                </a:ln>
                <a:solidFill>
                  <a:schemeClr val="bg1"/>
                </a:solidFill>
                <a:effectLst/>
                <a:uLnTx/>
                <a:uFillTx/>
                <a:latin typeface="+mn-lt"/>
                <a:ea typeface="+mn-ea"/>
                <a:cs typeface="+mn-ea"/>
                <a:sym typeface="+mn-lt"/>
              </a:rPr>
              <a:t>文本内容</a:t>
            </a:r>
            <a:endParaRPr kumimoji="0" lang="en-US" altLang="zh-CN" sz="1600" b="0" i="0" u="none" strike="noStrike" kern="1200" cap="none" spc="0" normalizeH="0" baseline="0" noProof="0" dirty="0">
              <a:ln>
                <a:noFill/>
              </a:ln>
              <a:solidFill>
                <a:schemeClr val="bg1"/>
              </a:solidFill>
              <a:effectLst/>
              <a:uLnTx/>
              <a:uFillTx/>
              <a:latin typeface="+mn-lt"/>
              <a:ea typeface="+mn-ea"/>
              <a:cs typeface="+mn-ea"/>
              <a:sym typeface="+mn-lt"/>
            </a:endParaRPr>
          </a:p>
        </p:txBody>
      </p:sp>
      <p:sp>
        <p:nvSpPr>
          <p:cNvPr id="33" name="文本框 32"/>
          <p:cNvSpPr txBox="1"/>
          <p:nvPr/>
        </p:nvSpPr>
        <p:spPr>
          <a:xfrm>
            <a:off x="1701615" y="3544587"/>
            <a:ext cx="2299082" cy="784830"/>
          </a:xfrm>
          <a:prstGeom prst="rect">
            <a:avLst/>
          </a:prstGeom>
          <a:noFill/>
          <a:effectLst/>
        </p:spPr>
        <p:txBody>
          <a:bodyPr wrap="square" rtlCol="0">
            <a:spAutoFit/>
          </a:bodyPr>
          <a:lstStyle/>
          <a:p>
            <a:pPr algn="ctr">
              <a:lnSpc>
                <a:spcPct val="150000"/>
              </a:lnSpc>
              <a:defRPr/>
            </a:pPr>
            <a:r>
              <a:rPr kumimoji="0" lang="zh-CN" altLang="en-US" sz="1000" b="0" i="0" u="none" strike="noStrike" kern="1200" cap="none" spc="0" normalizeH="0" baseline="0" noProof="0" dirty="0">
                <a:ln>
                  <a:noFill/>
                </a:ln>
                <a:solidFill>
                  <a:schemeClr val="bg1"/>
                </a:solidFill>
                <a:effectLst/>
                <a:uLnTx/>
                <a:uFillTx/>
                <a:cs typeface="+mn-ea"/>
                <a:sym typeface="+mn-lt"/>
              </a:rPr>
              <a:t>点击此处输入文本内容点击此处输入文本内容点击此处输入文本内容点击此处</a:t>
            </a:r>
            <a:r>
              <a:rPr lang="zh-CN" altLang="en-US" sz="1000" dirty="0">
                <a:solidFill>
                  <a:schemeClr val="bg1"/>
                </a:solidFill>
                <a:cs typeface="+mn-ea"/>
                <a:sym typeface="+mn-lt"/>
              </a:rPr>
              <a:t>输入输入文本内</a:t>
            </a:r>
            <a:endParaRPr kumimoji="0" lang="zh-CN" altLang="en-US" sz="1000" b="0" i="0" u="none" strike="noStrike" kern="1200" cap="none" spc="0" normalizeH="0" baseline="0" noProof="0" dirty="0">
              <a:ln>
                <a:noFill/>
              </a:ln>
              <a:solidFill>
                <a:schemeClr val="bg1"/>
              </a:solidFill>
              <a:effectLst/>
              <a:uLnTx/>
              <a:uFillTx/>
              <a:cs typeface="+mn-ea"/>
              <a:sym typeface="+mn-lt"/>
            </a:endParaRPr>
          </a:p>
        </p:txBody>
      </p:sp>
      <p:sp>
        <p:nvSpPr>
          <p:cNvPr id="34" name="文本框 8"/>
          <p:cNvSpPr txBox="1">
            <a:spLocks noChangeArrowheads="1"/>
          </p:cNvSpPr>
          <p:nvPr/>
        </p:nvSpPr>
        <p:spPr bwMode="auto">
          <a:xfrm>
            <a:off x="5669922" y="2997323"/>
            <a:ext cx="1005403"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7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9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91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3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en-US" sz="1600" b="0" i="0" u="none" strike="noStrike" kern="1200" cap="none" spc="0" normalizeH="0" baseline="0" noProof="0" dirty="0">
                <a:ln>
                  <a:noFill/>
                </a:ln>
                <a:solidFill>
                  <a:schemeClr val="bg1"/>
                </a:solidFill>
                <a:effectLst/>
                <a:uLnTx/>
                <a:uFillTx/>
                <a:latin typeface="+mn-lt"/>
                <a:ea typeface="+mn-ea"/>
                <a:cs typeface="+mn-ea"/>
                <a:sym typeface="+mn-lt"/>
              </a:rPr>
              <a:t>文本内容</a:t>
            </a:r>
            <a:endParaRPr kumimoji="0" lang="en-US" altLang="zh-CN" sz="1600" b="0" i="0" u="none" strike="noStrike" kern="1200" cap="none" spc="0" normalizeH="0" baseline="0" noProof="0" dirty="0">
              <a:ln>
                <a:noFill/>
              </a:ln>
              <a:solidFill>
                <a:schemeClr val="bg1"/>
              </a:solidFill>
              <a:effectLst/>
              <a:uLnTx/>
              <a:uFillTx/>
              <a:latin typeface="+mn-lt"/>
              <a:ea typeface="+mn-ea"/>
              <a:cs typeface="+mn-ea"/>
              <a:sym typeface="+mn-lt"/>
            </a:endParaRPr>
          </a:p>
        </p:txBody>
      </p:sp>
      <p:sp>
        <p:nvSpPr>
          <p:cNvPr id="35" name="文本框 34"/>
          <p:cNvSpPr txBox="1"/>
          <p:nvPr/>
        </p:nvSpPr>
        <p:spPr>
          <a:xfrm>
            <a:off x="5111558" y="3517525"/>
            <a:ext cx="2299082" cy="784830"/>
          </a:xfrm>
          <a:prstGeom prst="rect">
            <a:avLst/>
          </a:prstGeom>
          <a:noFill/>
          <a:effectLst/>
        </p:spPr>
        <p:txBody>
          <a:bodyPr wrap="square" rtlCol="0">
            <a:spAutoFit/>
          </a:bodyPr>
          <a:lstStyle/>
          <a:p>
            <a:pPr algn="ctr">
              <a:lnSpc>
                <a:spcPct val="150000"/>
              </a:lnSpc>
              <a:defRPr/>
            </a:pPr>
            <a:r>
              <a:rPr kumimoji="0" lang="zh-CN" altLang="en-US" sz="1000" b="0" i="0" u="none" strike="noStrike" kern="1200" cap="none" spc="0" normalizeH="0" baseline="0" noProof="0" dirty="0">
                <a:ln>
                  <a:noFill/>
                </a:ln>
                <a:solidFill>
                  <a:schemeClr val="bg1"/>
                </a:solidFill>
                <a:effectLst/>
                <a:uLnTx/>
                <a:uFillTx/>
                <a:cs typeface="+mn-ea"/>
                <a:sym typeface="+mn-lt"/>
              </a:rPr>
              <a:t>点击此处输入文本内容点击此处输入文本内容点击此处输入文本内容点击此处</a:t>
            </a:r>
            <a:r>
              <a:rPr lang="zh-CN" altLang="en-US" sz="1000" dirty="0">
                <a:solidFill>
                  <a:schemeClr val="bg1"/>
                </a:solidFill>
                <a:cs typeface="+mn-ea"/>
                <a:sym typeface="+mn-lt"/>
              </a:rPr>
              <a:t>输入输入文本内</a:t>
            </a:r>
            <a:endParaRPr kumimoji="0" lang="zh-CN" altLang="en-US" sz="1000" b="0" i="0" u="none" strike="noStrike" kern="1200" cap="none" spc="0" normalizeH="0" baseline="0" noProof="0" dirty="0">
              <a:ln>
                <a:noFill/>
              </a:ln>
              <a:solidFill>
                <a:schemeClr val="bg1"/>
              </a:solidFill>
              <a:effectLst/>
              <a:uLnTx/>
              <a:uFillTx/>
              <a:cs typeface="+mn-ea"/>
              <a:sym typeface="+mn-lt"/>
            </a:endParaRPr>
          </a:p>
        </p:txBody>
      </p:sp>
      <p:sp>
        <p:nvSpPr>
          <p:cNvPr id="38" name="文本框 8"/>
          <p:cNvSpPr txBox="1">
            <a:spLocks noChangeArrowheads="1"/>
          </p:cNvSpPr>
          <p:nvPr/>
        </p:nvSpPr>
        <p:spPr bwMode="auto">
          <a:xfrm>
            <a:off x="9168613" y="2997323"/>
            <a:ext cx="1005403" cy="33855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eaLnBrk="0" hangingPunct="0">
              <a:defRPr>
                <a:solidFill>
                  <a:schemeClr val="tx1"/>
                </a:solidFill>
                <a:latin typeface="Calibri" panose="020F0502020204030204" pitchFamily="34" charset="0"/>
                <a:ea typeface="宋体" panose="02010600030101010101" pitchFamily="2" charset="-122"/>
              </a:defRPr>
            </a:lvl2pPr>
            <a:lvl3pPr eaLnBrk="0" hangingPunct="0">
              <a:defRPr>
                <a:solidFill>
                  <a:schemeClr val="tx1"/>
                </a:solidFill>
                <a:latin typeface="Calibri" panose="020F0502020204030204" pitchFamily="34" charset="0"/>
                <a:ea typeface="宋体" panose="02010600030101010101" pitchFamily="2" charset="-122"/>
              </a:defRPr>
            </a:lvl3pPr>
            <a:lvl4pPr eaLnBrk="0" hangingPunct="0">
              <a:defRPr>
                <a:solidFill>
                  <a:schemeClr val="tx1"/>
                </a:solidFill>
                <a:latin typeface="Calibri" panose="020F0502020204030204" pitchFamily="34" charset="0"/>
                <a:ea typeface="宋体" panose="02010600030101010101" pitchFamily="2" charset="-122"/>
              </a:defRPr>
            </a:lvl4pPr>
            <a:lvl5pPr eaLnBrk="0" hangingPunct="0">
              <a:defRPr>
                <a:solidFill>
                  <a:schemeClr val="tx1"/>
                </a:solidFill>
                <a:latin typeface="Calibri" panose="020F0502020204030204" pitchFamily="34" charset="0"/>
                <a:ea typeface="宋体" panose="02010600030101010101" pitchFamily="2" charset="-122"/>
              </a:defRPr>
            </a:lvl5pPr>
            <a:lvl6pPr marL="22847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7419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1991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656330" indent="1905" defTabSz="91313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defRPr/>
            </a:pPr>
            <a:r>
              <a:rPr kumimoji="0" lang="zh-CN" altLang="en-US" sz="1600" b="0" i="0" u="none" strike="noStrike" kern="1200" cap="none" spc="0" normalizeH="0" baseline="0" noProof="0" dirty="0">
                <a:ln>
                  <a:noFill/>
                </a:ln>
                <a:solidFill>
                  <a:schemeClr val="bg1"/>
                </a:solidFill>
                <a:effectLst/>
                <a:uLnTx/>
                <a:uFillTx/>
                <a:latin typeface="+mn-lt"/>
                <a:ea typeface="+mn-ea"/>
                <a:cs typeface="+mn-ea"/>
                <a:sym typeface="+mn-lt"/>
              </a:rPr>
              <a:t>文本内容</a:t>
            </a:r>
            <a:endParaRPr kumimoji="0" lang="en-US" altLang="zh-CN" sz="1600" b="0" i="0" u="none" strike="noStrike" kern="1200" cap="none" spc="0" normalizeH="0" baseline="0" noProof="0" dirty="0">
              <a:ln>
                <a:noFill/>
              </a:ln>
              <a:solidFill>
                <a:schemeClr val="bg1"/>
              </a:solidFill>
              <a:effectLst/>
              <a:uLnTx/>
              <a:uFillTx/>
              <a:latin typeface="+mn-lt"/>
              <a:ea typeface="+mn-ea"/>
              <a:cs typeface="+mn-ea"/>
              <a:sym typeface="+mn-lt"/>
            </a:endParaRPr>
          </a:p>
        </p:txBody>
      </p:sp>
      <p:sp>
        <p:nvSpPr>
          <p:cNvPr id="39" name="文本框 38"/>
          <p:cNvSpPr txBox="1"/>
          <p:nvPr/>
        </p:nvSpPr>
        <p:spPr>
          <a:xfrm>
            <a:off x="8610249" y="3517525"/>
            <a:ext cx="2299082" cy="784830"/>
          </a:xfrm>
          <a:prstGeom prst="rect">
            <a:avLst/>
          </a:prstGeom>
          <a:noFill/>
          <a:effectLst/>
        </p:spPr>
        <p:txBody>
          <a:bodyPr wrap="square" rtlCol="0">
            <a:spAutoFit/>
          </a:bodyPr>
          <a:lstStyle/>
          <a:p>
            <a:pPr algn="ctr">
              <a:lnSpc>
                <a:spcPct val="150000"/>
              </a:lnSpc>
              <a:defRPr/>
            </a:pPr>
            <a:r>
              <a:rPr kumimoji="0" lang="zh-CN" altLang="en-US" sz="1000" b="0" i="0" u="none" strike="noStrike" kern="1200" cap="none" spc="0" normalizeH="0" baseline="0" noProof="0" dirty="0">
                <a:ln>
                  <a:noFill/>
                </a:ln>
                <a:solidFill>
                  <a:schemeClr val="bg1"/>
                </a:solidFill>
                <a:effectLst/>
                <a:uLnTx/>
                <a:uFillTx/>
                <a:cs typeface="+mn-ea"/>
                <a:sym typeface="+mn-lt"/>
              </a:rPr>
              <a:t>点击此处输入文本内容点击此处输入文本内容点击此处输入文本内容点击此处</a:t>
            </a:r>
            <a:r>
              <a:rPr lang="zh-CN" altLang="en-US" sz="1000" dirty="0">
                <a:solidFill>
                  <a:schemeClr val="bg1"/>
                </a:solidFill>
                <a:cs typeface="+mn-ea"/>
                <a:sym typeface="+mn-lt"/>
              </a:rPr>
              <a:t>输入输入文本内</a:t>
            </a:r>
            <a:endParaRPr kumimoji="0" lang="zh-CN" altLang="en-US" sz="1000" b="0" i="0" u="none" strike="noStrike" kern="1200" cap="none" spc="0" normalizeH="0" baseline="0" noProof="0" dirty="0">
              <a:ln>
                <a:noFill/>
              </a:ln>
              <a:solidFill>
                <a:schemeClr val="bg1"/>
              </a:solidFill>
              <a:effectLst/>
              <a:uLnTx/>
              <a:uFillTx/>
              <a:cs typeface="+mn-ea"/>
              <a:sym typeface="+mn-lt"/>
            </a:endParaRPr>
          </a:p>
        </p:txBody>
      </p:sp>
      <p:grpSp>
        <p:nvGrpSpPr>
          <p:cNvPr id="25" name="组合 24"/>
          <p:cNvGrpSpPr/>
          <p:nvPr/>
        </p:nvGrpSpPr>
        <p:grpSpPr>
          <a:xfrm>
            <a:off x="171450" y="468189"/>
            <a:ext cx="6616971" cy="707886"/>
            <a:chOff x="171450" y="636516"/>
            <a:chExt cx="6616971" cy="707886"/>
          </a:xfrm>
        </p:grpSpPr>
        <p:sp>
          <p:nvSpPr>
            <p:cNvPr id="26" name="文本框 25"/>
            <p:cNvSpPr txBox="1"/>
            <p:nvPr/>
          </p:nvSpPr>
          <p:spPr>
            <a:xfrm>
              <a:off x="337645" y="636516"/>
              <a:ext cx="6450776" cy="707886"/>
            </a:xfrm>
            <a:prstGeom prst="rect">
              <a:avLst/>
            </a:prstGeom>
            <a:noFill/>
          </p:spPr>
          <p:txBody>
            <a:bodyPr wrap="square" rtlCol="0">
              <a:spAutoFit/>
            </a:bodyPr>
            <a:lstStyle/>
            <a:p>
              <a:r>
                <a:rPr lang="zh-CN" altLang="en-US" sz="4000" b="1" dirty="0">
                  <a:solidFill>
                    <a:schemeClr val="tx1">
                      <a:lumMod val="85000"/>
                      <a:lumOff val="15000"/>
                    </a:schemeClr>
                  </a:solidFill>
                  <a:cs typeface="+mn-ea"/>
                  <a:sym typeface="+mn-lt"/>
                </a:rPr>
                <a:t>相关标题文本</a:t>
              </a:r>
              <a:endParaRPr lang="zh-CN" altLang="en-US" sz="4000" b="1" dirty="0">
                <a:solidFill>
                  <a:schemeClr val="tx1">
                    <a:lumMod val="85000"/>
                    <a:lumOff val="15000"/>
                  </a:schemeClr>
                </a:solidFill>
                <a:cs typeface="+mn-ea"/>
                <a:sym typeface="+mn-lt"/>
              </a:endParaRPr>
            </a:p>
          </p:txBody>
        </p:sp>
        <p:sp>
          <p:nvSpPr>
            <p:cNvPr id="27" name="矩形 26"/>
            <p:cNvSpPr/>
            <p:nvPr/>
          </p:nvSpPr>
          <p:spPr>
            <a:xfrm>
              <a:off x="171450" y="718176"/>
              <a:ext cx="166195" cy="544567"/>
            </a:xfrm>
            <a:prstGeom prst="rect">
              <a:avLst/>
            </a:prstGeom>
            <a:solidFill>
              <a:srgbClr val="FF6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p14:dur="250" advClick="0" advTm="3000">
        <p:random/>
      </p:transition>
    </mc:Choice>
    <mc:Fallback>
      <p:transition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283"/>
                                        </p:tgtEl>
                                        <p:attrNameLst>
                                          <p:attrName>style.visibility</p:attrName>
                                        </p:attrNameLst>
                                      </p:cBhvr>
                                      <p:to>
                                        <p:strVal val="visible"/>
                                      </p:to>
                                    </p:set>
                                    <p:animEffect transition="in" filter="wheel(1)">
                                      <p:cBhvr>
                                        <p:cTn id="7" dur="500"/>
                                        <p:tgtEl>
                                          <p:spTgt spid="283"/>
                                        </p:tgtEl>
                                      </p:cBhvr>
                                    </p:animEffect>
                                  </p:childTnLst>
                                </p:cTn>
                              </p:par>
                              <p:par>
                                <p:cTn id="8" presetID="21" presetClass="entr" presetSubtype="1" fill="hold" nodeType="withEffect">
                                  <p:stCondLst>
                                    <p:cond delay="400"/>
                                  </p:stCondLst>
                                  <p:childTnLst>
                                    <p:set>
                                      <p:cBhvr>
                                        <p:cTn id="9" dur="1" fill="hold">
                                          <p:stCondLst>
                                            <p:cond delay="0"/>
                                          </p:stCondLst>
                                        </p:cTn>
                                        <p:tgtEl>
                                          <p:spTgt spid="286"/>
                                        </p:tgtEl>
                                        <p:attrNameLst>
                                          <p:attrName>style.visibility</p:attrName>
                                        </p:attrNameLst>
                                      </p:cBhvr>
                                      <p:to>
                                        <p:strVal val="visible"/>
                                      </p:to>
                                    </p:set>
                                    <p:animEffect transition="in" filter="wheel(1)">
                                      <p:cBhvr>
                                        <p:cTn id="10" dur="500"/>
                                        <p:tgtEl>
                                          <p:spTgt spid="286"/>
                                        </p:tgtEl>
                                      </p:cBhvr>
                                    </p:animEffect>
                                  </p:childTnLst>
                                </p:cTn>
                              </p:par>
                              <p:par>
                                <p:cTn id="11" presetID="21" presetClass="entr" presetSubtype="1" fill="hold" nodeType="withEffect">
                                  <p:stCondLst>
                                    <p:cond delay="800"/>
                                  </p:stCondLst>
                                  <p:childTnLst>
                                    <p:set>
                                      <p:cBhvr>
                                        <p:cTn id="12" dur="1" fill="hold">
                                          <p:stCondLst>
                                            <p:cond delay="0"/>
                                          </p:stCondLst>
                                        </p:cTn>
                                        <p:tgtEl>
                                          <p:spTgt spid="289"/>
                                        </p:tgtEl>
                                        <p:attrNameLst>
                                          <p:attrName>style.visibility</p:attrName>
                                        </p:attrNameLst>
                                      </p:cBhvr>
                                      <p:to>
                                        <p:strVal val="visible"/>
                                      </p:to>
                                    </p:set>
                                    <p:animEffect transition="in" filter="wheel(1)">
                                      <p:cBhvr>
                                        <p:cTn id="13" dur="500"/>
                                        <p:tgtEl>
                                          <p:spTgt spid="289"/>
                                        </p:tgtEl>
                                      </p:cBhvr>
                                    </p:animEffect>
                                  </p:childTnLst>
                                </p:cTn>
                              </p:par>
                              <p:par>
                                <p:cTn id="14" presetID="12" presetClass="entr" presetSubtype="1" fill="hold" nodeType="withEffect">
                                  <p:stCondLst>
                                    <p:cond delay="500"/>
                                  </p:stCondLst>
                                  <p:childTnLst>
                                    <p:set>
                                      <p:cBhvr>
                                        <p:cTn id="15" dur="1" fill="hold">
                                          <p:stCondLst>
                                            <p:cond delay="0"/>
                                          </p:stCondLst>
                                        </p:cTn>
                                        <p:tgtEl>
                                          <p:spTgt spid="299"/>
                                        </p:tgtEl>
                                        <p:attrNameLst>
                                          <p:attrName>style.visibility</p:attrName>
                                        </p:attrNameLst>
                                      </p:cBhvr>
                                      <p:to>
                                        <p:strVal val="visible"/>
                                      </p:to>
                                    </p:set>
                                    <p:anim calcmode="lin" valueType="num">
                                      <p:cBhvr additive="base">
                                        <p:cTn id="16" dur="500"/>
                                        <p:tgtEl>
                                          <p:spTgt spid="299"/>
                                        </p:tgtEl>
                                        <p:attrNameLst>
                                          <p:attrName>ppt_y</p:attrName>
                                        </p:attrNameLst>
                                      </p:cBhvr>
                                      <p:tavLst>
                                        <p:tav tm="0">
                                          <p:val>
                                            <p:strVal val="#ppt_y-#ppt_h*1.125000"/>
                                          </p:val>
                                        </p:tav>
                                        <p:tav tm="100000">
                                          <p:val>
                                            <p:strVal val="#ppt_y"/>
                                          </p:val>
                                        </p:tav>
                                      </p:tavLst>
                                    </p:anim>
                                    <p:animEffect transition="in" filter="wipe(down)">
                                      <p:cBhvr>
                                        <p:cTn id="17" dur="500"/>
                                        <p:tgtEl>
                                          <p:spTgt spid="299"/>
                                        </p:tgtEl>
                                      </p:cBhvr>
                                    </p:animEffect>
                                  </p:childTnLst>
                                </p:cTn>
                              </p:par>
                              <p:par>
                                <p:cTn id="18" presetID="16" presetClass="entr" presetSubtype="21" fill="hold" grpId="0" nodeType="withEffect">
                                  <p:stCondLst>
                                    <p:cond delay="0"/>
                                  </p:stCondLst>
                                  <p:childTnLst>
                                    <p:set>
                                      <p:cBhvr>
                                        <p:cTn id="19" dur="1" fill="hold">
                                          <p:stCondLst>
                                            <p:cond delay="0"/>
                                          </p:stCondLst>
                                        </p:cTn>
                                        <p:tgtEl>
                                          <p:spTgt spid="32"/>
                                        </p:tgtEl>
                                        <p:attrNameLst>
                                          <p:attrName>style.visibility</p:attrName>
                                        </p:attrNameLst>
                                      </p:cBhvr>
                                      <p:to>
                                        <p:strVal val="visible"/>
                                      </p:to>
                                    </p:set>
                                    <p:animEffect transition="in" filter="barn(inVertical)">
                                      <p:cBhvr>
                                        <p:cTn id="20" dur="500"/>
                                        <p:tgtEl>
                                          <p:spTgt spid="32"/>
                                        </p:tgtEl>
                                      </p:cBhvr>
                                    </p:animEffect>
                                  </p:childTnLst>
                                </p:cTn>
                              </p:par>
                              <p:par>
                                <p:cTn id="21" presetID="16" presetClass="entr" presetSubtype="21"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barn(inVertical)">
                                      <p:cBhvr>
                                        <p:cTn id="23" dur="500"/>
                                        <p:tgtEl>
                                          <p:spTgt spid="33"/>
                                        </p:tgtEl>
                                      </p:cBhvr>
                                    </p:animEffect>
                                  </p:childTnLst>
                                </p:cTn>
                              </p:par>
                              <p:par>
                                <p:cTn id="24" presetID="16" presetClass="entr" presetSubtype="21"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barn(inVertical)">
                                      <p:cBhvr>
                                        <p:cTn id="26" dur="500"/>
                                        <p:tgtEl>
                                          <p:spTgt spid="34"/>
                                        </p:tgtEl>
                                      </p:cBhvr>
                                    </p:animEffect>
                                  </p:childTnLst>
                                </p:cTn>
                              </p:par>
                              <p:par>
                                <p:cTn id="27" presetID="16" presetClass="entr" presetSubtype="21" fill="hold" grpId="0" nodeType="with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barn(inVertical)">
                                      <p:cBhvr>
                                        <p:cTn id="29" dur="500"/>
                                        <p:tgtEl>
                                          <p:spTgt spid="35"/>
                                        </p:tgtEl>
                                      </p:cBhvr>
                                    </p:animEffect>
                                  </p:childTnLst>
                                </p:cTn>
                              </p:par>
                              <p:par>
                                <p:cTn id="30" presetID="16" presetClass="entr" presetSubtype="21" fill="hold" grpId="0" nodeType="with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barn(inVertical)">
                                      <p:cBhvr>
                                        <p:cTn id="32" dur="500"/>
                                        <p:tgtEl>
                                          <p:spTgt spid="38"/>
                                        </p:tgtEl>
                                      </p:cBhvr>
                                    </p:animEffect>
                                  </p:childTnLst>
                                </p:cTn>
                              </p:par>
                              <p:par>
                                <p:cTn id="33" presetID="16" presetClass="entr" presetSubtype="21" fill="hold" grpId="0" nodeType="withEffect">
                                  <p:stCondLst>
                                    <p:cond delay="0"/>
                                  </p:stCondLst>
                                  <p:childTnLst>
                                    <p:set>
                                      <p:cBhvr>
                                        <p:cTn id="34" dur="1" fill="hold">
                                          <p:stCondLst>
                                            <p:cond delay="0"/>
                                          </p:stCondLst>
                                        </p:cTn>
                                        <p:tgtEl>
                                          <p:spTgt spid="39"/>
                                        </p:tgtEl>
                                        <p:attrNameLst>
                                          <p:attrName>style.visibility</p:attrName>
                                        </p:attrNameLst>
                                      </p:cBhvr>
                                      <p:to>
                                        <p:strVal val="visible"/>
                                      </p:to>
                                    </p:set>
                                    <p:animEffect transition="in" filter="barn(inVertical)">
                                      <p:cBhvr>
                                        <p:cTn id="35" dur="500"/>
                                        <p:tgtEl>
                                          <p:spTgt spid="39"/>
                                        </p:tgtEl>
                                      </p:cBhvr>
                                    </p:animEffect>
                                  </p:childTnLst>
                                </p:cTn>
                              </p:par>
                              <p:par>
                                <p:cTn id="36" presetID="16" presetClass="entr" presetSubtype="21" fill="hold" nodeType="with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barn(inVertical)">
                                      <p:cBhvr>
                                        <p:cTn id="3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P spid="38" grpId="0"/>
      <p:bldP spid="3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1" cstate="email"/>
          <a:srcRect/>
          <a:stretch>
            <a:fillRect/>
          </a:stretch>
        </p:blipFill>
        <p:spPr>
          <a:xfrm>
            <a:off x="1672148" y="4009883"/>
            <a:ext cx="2383195" cy="1725318"/>
          </a:xfrm>
          <a:prstGeom prst="rect">
            <a:avLst/>
          </a:prstGeom>
          <a:effectLst>
            <a:outerShdw blurRad="50800" dist="38100" dir="8100000" algn="tr" rotWithShape="0">
              <a:prstClr val="black">
                <a:alpha val="40000"/>
              </a:prstClr>
            </a:outerShdw>
          </a:effectLst>
        </p:spPr>
      </p:pic>
      <p:grpSp>
        <p:nvGrpSpPr>
          <p:cNvPr id="64" name="组合 63"/>
          <p:cNvGrpSpPr/>
          <p:nvPr/>
        </p:nvGrpSpPr>
        <p:grpSpPr>
          <a:xfrm>
            <a:off x="1705232" y="1962315"/>
            <a:ext cx="4158151" cy="1729025"/>
            <a:chOff x="989832" y="1552471"/>
            <a:chExt cx="4848838" cy="2016224"/>
          </a:xfrm>
          <a:effectLst>
            <a:outerShdw blurRad="50800" dist="38100" dir="8100000" algn="tr" rotWithShape="0">
              <a:prstClr val="black">
                <a:alpha val="40000"/>
              </a:prstClr>
            </a:outerShdw>
          </a:effectLst>
        </p:grpSpPr>
        <p:grpSp>
          <p:nvGrpSpPr>
            <p:cNvPr id="4" name="išľidê"/>
            <p:cNvGrpSpPr/>
            <p:nvPr/>
          </p:nvGrpSpPr>
          <p:grpSpPr>
            <a:xfrm>
              <a:off x="989832" y="1552471"/>
              <a:ext cx="4848838" cy="2016224"/>
              <a:chOff x="815114" y="2276872"/>
              <a:chExt cx="4848838" cy="2016224"/>
            </a:xfrm>
          </p:grpSpPr>
          <p:sp>
            <p:nvSpPr>
              <p:cNvPr id="27" name="îS1iďé"/>
              <p:cNvSpPr/>
              <p:nvPr/>
            </p:nvSpPr>
            <p:spPr>
              <a:xfrm>
                <a:off x="815114" y="2276872"/>
                <a:ext cx="4848838" cy="2016224"/>
              </a:xfrm>
              <a:prstGeom prst="rect">
                <a:avLst/>
              </a:prstGeom>
              <a:blipFill>
                <a:blip r:embed="rId2" cstate="email"/>
                <a:srcRect/>
                <a:stretch>
                  <a:fillRect/>
                </a:stretch>
              </a:blipFill>
              <a:ln w="190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cs typeface="+mn-ea"/>
                  <a:sym typeface="+mn-lt"/>
                </a:endParaRPr>
              </a:p>
            </p:txBody>
          </p:sp>
          <p:sp>
            <p:nvSpPr>
              <p:cNvPr id="28" name="îṩ1îḓé"/>
              <p:cNvSpPr/>
              <p:nvPr/>
            </p:nvSpPr>
            <p:spPr>
              <a:xfrm>
                <a:off x="3359696" y="2276872"/>
                <a:ext cx="2304256" cy="2016224"/>
              </a:xfrm>
              <a:prstGeom prst="rect">
                <a:avLst/>
              </a:prstGeom>
              <a:solidFill>
                <a:srgbClr val="6495A3"/>
              </a:solidFill>
              <a:ln w="190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cs typeface="+mn-ea"/>
                  <a:sym typeface="+mn-lt"/>
                </a:endParaRPr>
              </a:p>
            </p:txBody>
          </p:sp>
          <p:sp>
            <p:nvSpPr>
              <p:cNvPr id="32" name="íṧḷíḓé"/>
              <p:cNvSpPr/>
              <p:nvPr/>
            </p:nvSpPr>
            <p:spPr bwMode="auto">
              <a:xfrm>
                <a:off x="4281284" y="2501789"/>
                <a:ext cx="461080" cy="460669"/>
              </a:xfrm>
              <a:custGeom>
                <a:avLst/>
                <a:gdLst>
                  <a:gd name="connsiteX0" fmla="*/ 399175 w 607263"/>
                  <a:gd name="connsiteY0" fmla="*/ 204850 h 606722"/>
                  <a:gd name="connsiteX1" fmla="*/ 415104 w 607263"/>
                  <a:gd name="connsiteY1" fmla="*/ 204850 h 606722"/>
                  <a:gd name="connsiteX2" fmla="*/ 415104 w 607263"/>
                  <a:gd name="connsiteY2" fmla="*/ 220672 h 606722"/>
                  <a:gd name="connsiteX3" fmla="*/ 251537 w 607263"/>
                  <a:gd name="connsiteY3" fmla="*/ 384040 h 606722"/>
                  <a:gd name="connsiteX4" fmla="*/ 348093 w 607263"/>
                  <a:gd name="connsiteY4" fmla="*/ 384040 h 606722"/>
                  <a:gd name="connsiteX5" fmla="*/ 359306 w 607263"/>
                  <a:gd name="connsiteY5" fmla="*/ 395240 h 606722"/>
                  <a:gd name="connsiteX6" fmla="*/ 348093 w 607263"/>
                  <a:gd name="connsiteY6" fmla="*/ 406528 h 606722"/>
                  <a:gd name="connsiteX7" fmla="*/ 224839 w 607263"/>
                  <a:gd name="connsiteY7" fmla="*/ 406528 h 606722"/>
                  <a:gd name="connsiteX8" fmla="*/ 213626 w 607263"/>
                  <a:gd name="connsiteY8" fmla="*/ 395240 h 606722"/>
                  <a:gd name="connsiteX9" fmla="*/ 213626 w 607263"/>
                  <a:gd name="connsiteY9" fmla="*/ 272224 h 606722"/>
                  <a:gd name="connsiteX10" fmla="*/ 224839 w 607263"/>
                  <a:gd name="connsiteY10" fmla="*/ 261025 h 606722"/>
                  <a:gd name="connsiteX11" fmla="*/ 236141 w 607263"/>
                  <a:gd name="connsiteY11" fmla="*/ 272224 h 606722"/>
                  <a:gd name="connsiteX12" fmla="*/ 236141 w 607263"/>
                  <a:gd name="connsiteY12" fmla="*/ 367686 h 606722"/>
                  <a:gd name="connsiteX13" fmla="*/ 303588 w 607263"/>
                  <a:gd name="connsiteY13" fmla="*/ 22484 h 606722"/>
                  <a:gd name="connsiteX14" fmla="*/ 104771 w 607263"/>
                  <a:gd name="connsiteY14" fmla="*/ 104779 h 606722"/>
                  <a:gd name="connsiteX15" fmla="*/ 104771 w 607263"/>
                  <a:gd name="connsiteY15" fmla="*/ 501943 h 606722"/>
                  <a:gd name="connsiteX16" fmla="*/ 303588 w 607263"/>
                  <a:gd name="connsiteY16" fmla="*/ 584238 h 606722"/>
                  <a:gd name="connsiteX17" fmla="*/ 502493 w 607263"/>
                  <a:gd name="connsiteY17" fmla="*/ 501943 h 606722"/>
                  <a:gd name="connsiteX18" fmla="*/ 502493 w 607263"/>
                  <a:gd name="connsiteY18" fmla="*/ 104779 h 606722"/>
                  <a:gd name="connsiteX19" fmla="*/ 303588 w 607263"/>
                  <a:gd name="connsiteY19" fmla="*/ 22484 h 606722"/>
                  <a:gd name="connsiteX20" fmla="*/ 303588 w 607263"/>
                  <a:gd name="connsiteY20" fmla="*/ 0 h 606722"/>
                  <a:gd name="connsiteX21" fmla="*/ 518424 w 607263"/>
                  <a:gd name="connsiteY21" fmla="*/ 88871 h 606722"/>
                  <a:gd name="connsiteX22" fmla="*/ 518424 w 607263"/>
                  <a:gd name="connsiteY22" fmla="*/ 517851 h 606722"/>
                  <a:gd name="connsiteX23" fmla="*/ 303588 w 607263"/>
                  <a:gd name="connsiteY23" fmla="*/ 606722 h 606722"/>
                  <a:gd name="connsiteX24" fmla="*/ 88840 w 607263"/>
                  <a:gd name="connsiteY24" fmla="*/ 517851 h 606722"/>
                  <a:gd name="connsiteX25" fmla="*/ 88840 w 607263"/>
                  <a:gd name="connsiteY25" fmla="*/ 88871 h 606722"/>
                  <a:gd name="connsiteX26" fmla="*/ 303588 w 607263"/>
                  <a:gd name="connsiteY26"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07263" h="606722">
                    <a:moveTo>
                      <a:pt x="399175" y="204850"/>
                    </a:moveTo>
                    <a:cubicBezTo>
                      <a:pt x="403624" y="200406"/>
                      <a:pt x="410744" y="200406"/>
                      <a:pt x="415104" y="204850"/>
                    </a:cubicBezTo>
                    <a:cubicBezTo>
                      <a:pt x="419465" y="209206"/>
                      <a:pt x="419465" y="216316"/>
                      <a:pt x="415104" y="220672"/>
                    </a:cubicBezTo>
                    <a:lnTo>
                      <a:pt x="251537" y="384040"/>
                    </a:lnTo>
                    <a:lnTo>
                      <a:pt x="348093" y="384040"/>
                    </a:lnTo>
                    <a:cubicBezTo>
                      <a:pt x="354234" y="384040"/>
                      <a:pt x="359306" y="389107"/>
                      <a:pt x="359306" y="395240"/>
                    </a:cubicBezTo>
                    <a:cubicBezTo>
                      <a:pt x="359306" y="401462"/>
                      <a:pt x="354234" y="406528"/>
                      <a:pt x="348093" y="406528"/>
                    </a:cubicBezTo>
                    <a:lnTo>
                      <a:pt x="224839" y="406528"/>
                    </a:lnTo>
                    <a:cubicBezTo>
                      <a:pt x="218699" y="406528"/>
                      <a:pt x="213626" y="401462"/>
                      <a:pt x="213626" y="395240"/>
                    </a:cubicBezTo>
                    <a:lnTo>
                      <a:pt x="213626" y="272224"/>
                    </a:lnTo>
                    <a:cubicBezTo>
                      <a:pt x="213626" y="266002"/>
                      <a:pt x="218699" y="261025"/>
                      <a:pt x="224839" y="261025"/>
                    </a:cubicBezTo>
                    <a:cubicBezTo>
                      <a:pt x="231068" y="261025"/>
                      <a:pt x="236141" y="266002"/>
                      <a:pt x="236141" y="272224"/>
                    </a:cubicBezTo>
                    <a:lnTo>
                      <a:pt x="236141" y="367686"/>
                    </a:lnTo>
                    <a:close/>
                    <a:moveTo>
                      <a:pt x="303588" y="22484"/>
                    </a:moveTo>
                    <a:cubicBezTo>
                      <a:pt x="228475" y="22484"/>
                      <a:pt x="157812" y="51723"/>
                      <a:pt x="104771" y="104779"/>
                    </a:cubicBezTo>
                    <a:cubicBezTo>
                      <a:pt x="-4961" y="214268"/>
                      <a:pt x="-4961" y="392454"/>
                      <a:pt x="104771" y="501943"/>
                    </a:cubicBezTo>
                    <a:cubicBezTo>
                      <a:pt x="157812" y="554999"/>
                      <a:pt x="228475" y="584238"/>
                      <a:pt x="303588" y="584238"/>
                    </a:cubicBezTo>
                    <a:cubicBezTo>
                      <a:pt x="378789" y="584238"/>
                      <a:pt x="449363" y="554999"/>
                      <a:pt x="502493" y="501943"/>
                    </a:cubicBezTo>
                    <a:cubicBezTo>
                      <a:pt x="612136" y="392454"/>
                      <a:pt x="612136" y="214268"/>
                      <a:pt x="502493" y="104779"/>
                    </a:cubicBezTo>
                    <a:cubicBezTo>
                      <a:pt x="449363" y="51723"/>
                      <a:pt x="378789" y="22484"/>
                      <a:pt x="303588" y="22484"/>
                    </a:cubicBezTo>
                    <a:close/>
                    <a:moveTo>
                      <a:pt x="303588" y="0"/>
                    </a:moveTo>
                    <a:cubicBezTo>
                      <a:pt x="384752" y="0"/>
                      <a:pt x="461021" y="31549"/>
                      <a:pt x="518424" y="88871"/>
                    </a:cubicBezTo>
                    <a:cubicBezTo>
                      <a:pt x="636877" y="207158"/>
                      <a:pt x="636877" y="399564"/>
                      <a:pt x="518424" y="517851"/>
                    </a:cubicBezTo>
                    <a:cubicBezTo>
                      <a:pt x="461021" y="575173"/>
                      <a:pt x="384752" y="606722"/>
                      <a:pt x="303588" y="606722"/>
                    </a:cubicBezTo>
                    <a:cubicBezTo>
                      <a:pt x="222512" y="606722"/>
                      <a:pt x="146154" y="575173"/>
                      <a:pt x="88840" y="517851"/>
                    </a:cubicBezTo>
                    <a:cubicBezTo>
                      <a:pt x="-29613" y="399564"/>
                      <a:pt x="-29613" y="207158"/>
                      <a:pt x="88840" y="88871"/>
                    </a:cubicBezTo>
                    <a:cubicBezTo>
                      <a:pt x="146154" y="31549"/>
                      <a:pt x="222512" y="0"/>
                      <a:pt x="303588" y="0"/>
                    </a:cubicBezTo>
                    <a:close/>
                  </a:path>
                </a:pathLst>
              </a:custGeom>
              <a:solidFill>
                <a:schemeClr val="bg1"/>
              </a:solidFill>
              <a:ln>
                <a:noFill/>
              </a:ln>
            </p:spPr>
            <p:txBody>
              <a:bodyPr anchor="ctr"/>
              <a:lstStyle/>
              <a:p>
                <a:pPr algn="ctr"/>
                <a:endParaRPr sz="1400">
                  <a:cs typeface="+mn-ea"/>
                  <a:sym typeface="+mn-lt"/>
                </a:endParaRPr>
              </a:p>
            </p:txBody>
          </p:sp>
        </p:grpSp>
        <p:grpSp>
          <p:nvGrpSpPr>
            <p:cNvPr id="33" name="组合 32"/>
            <p:cNvGrpSpPr/>
            <p:nvPr/>
          </p:nvGrpSpPr>
          <p:grpSpPr>
            <a:xfrm>
              <a:off x="3699661" y="2403505"/>
              <a:ext cx="1973762" cy="984808"/>
              <a:chOff x="2197445" y="2412894"/>
              <a:chExt cx="1973762" cy="984808"/>
            </a:xfrm>
          </p:grpSpPr>
          <p:sp>
            <p:nvSpPr>
              <p:cNvPr id="34" name="文本框 33"/>
              <p:cNvSpPr txBox="1"/>
              <p:nvPr/>
            </p:nvSpPr>
            <p:spPr>
              <a:xfrm>
                <a:off x="2273643" y="2412894"/>
                <a:ext cx="1821364" cy="358900"/>
              </a:xfrm>
              <a:prstGeom prst="rect">
                <a:avLst/>
              </a:prstGeom>
              <a:noFill/>
            </p:spPr>
            <p:txBody>
              <a:bodyPr wrap="square" rtlCol="0">
                <a:spAutoFit/>
                <a:scene3d>
                  <a:camera prst="orthographicFront"/>
                  <a:lightRig rig="threePt" dir="t"/>
                </a:scene3d>
                <a:sp3d contourW="12700"/>
              </a:bodyPr>
              <a:lstStyle/>
              <a:p>
                <a:pPr algn="ctr"/>
                <a:r>
                  <a:rPr lang="zh-CN" altLang="en-US" sz="1400" b="1" dirty="0">
                    <a:solidFill>
                      <a:schemeClr val="bg1"/>
                    </a:solidFill>
                    <a:cs typeface="+mn-ea"/>
                    <a:sym typeface="+mn-lt"/>
                  </a:rPr>
                  <a:t>标题文字添加</a:t>
                </a:r>
                <a:endParaRPr lang="zh-CN" altLang="en-US" sz="1400" b="1" dirty="0">
                  <a:solidFill>
                    <a:schemeClr val="bg1"/>
                  </a:solidFill>
                  <a:cs typeface="+mn-ea"/>
                  <a:sym typeface="+mn-lt"/>
                </a:endParaRPr>
              </a:p>
            </p:txBody>
          </p:sp>
          <p:sp>
            <p:nvSpPr>
              <p:cNvPr id="35" name="文本框 34"/>
              <p:cNvSpPr txBox="1"/>
              <p:nvPr/>
            </p:nvSpPr>
            <p:spPr>
              <a:xfrm>
                <a:off x="2197445" y="2737776"/>
                <a:ext cx="1973762" cy="659926"/>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bg1"/>
                    </a:solidFill>
                    <a:cs typeface="+mn-ea"/>
                    <a:sym typeface="+mn-lt"/>
                  </a:rPr>
                  <a:t>print the presentation and make it into a film to be used in a wider field</a:t>
                </a:r>
                <a:endParaRPr lang="en-US" altLang="zh-CN" sz="900" dirty="0">
                  <a:solidFill>
                    <a:schemeClr val="bg1"/>
                  </a:solidFill>
                  <a:cs typeface="+mn-ea"/>
                  <a:sym typeface="+mn-lt"/>
                </a:endParaRPr>
              </a:p>
            </p:txBody>
          </p:sp>
        </p:grpSp>
      </p:grpSp>
      <p:grpSp>
        <p:nvGrpSpPr>
          <p:cNvPr id="67" name="组合 66"/>
          <p:cNvGrpSpPr/>
          <p:nvPr/>
        </p:nvGrpSpPr>
        <p:grpSpPr>
          <a:xfrm>
            <a:off x="3887355" y="4011416"/>
            <a:ext cx="2105440" cy="1729025"/>
            <a:chOff x="3534414" y="4010031"/>
            <a:chExt cx="2304256" cy="2016224"/>
          </a:xfrm>
          <a:effectLst>
            <a:outerShdw blurRad="50800" dist="38100" dir="8100000" algn="tr" rotWithShape="0">
              <a:prstClr val="black">
                <a:alpha val="40000"/>
              </a:prstClr>
            </a:outerShdw>
          </a:effectLst>
        </p:grpSpPr>
        <p:grpSp>
          <p:nvGrpSpPr>
            <p:cNvPr id="6" name="í$ḷiḍê"/>
            <p:cNvGrpSpPr/>
            <p:nvPr/>
          </p:nvGrpSpPr>
          <p:grpSpPr>
            <a:xfrm>
              <a:off x="3534414" y="4010031"/>
              <a:ext cx="2304256" cy="2016224"/>
              <a:chOff x="3521714" y="4005063"/>
              <a:chExt cx="2304256" cy="2016224"/>
            </a:xfrm>
          </p:grpSpPr>
          <p:sp>
            <p:nvSpPr>
              <p:cNvPr id="16" name="íŝ1ïdê"/>
              <p:cNvSpPr/>
              <p:nvPr/>
            </p:nvSpPr>
            <p:spPr>
              <a:xfrm>
                <a:off x="3521714" y="4005063"/>
                <a:ext cx="2304256" cy="2016224"/>
              </a:xfrm>
              <a:prstGeom prst="rect">
                <a:avLst/>
              </a:prstGeom>
              <a:solidFill>
                <a:srgbClr val="FF6F41"/>
              </a:solidFill>
              <a:ln w="190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dirty="0">
                  <a:cs typeface="+mn-ea"/>
                  <a:sym typeface="+mn-lt"/>
                </a:endParaRPr>
              </a:p>
            </p:txBody>
          </p:sp>
          <p:sp>
            <p:nvSpPr>
              <p:cNvPr id="19" name="í$ḷïdê"/>
              <p:cNvSpPr/>
              <p:nvPr/>
            </p:nvSpPr>
            <p:spPr bwMode="auto">
              <a:xfrm>
                <a:off x="4443302" y="4230123"/>
                <a:ext cx="461080" cy="460384"/>
              </a:xfrm>
              <a:custGeom>
                <a:avLst/>
                <a:gdLst>
                  <a:gd name="connsiteX0" fmla="*/ 303775 w 607639"/>
                  <a:gd name="connsiteY0" fmla="*/ 525007 h 606722"/>
                  <a:gd name="connsiteX1" fmla="*/ 315710 w 607639"/>
                  <a:gd name="connsiteY1" fmla="*/ 536902 h 606722"/>
                  <a:gd name="connsiteX2" fmla="*/ 315710 w 607639"/>
                  <a:gd name="connsiteY2" fmla="*/ 552347 h 606722"/>
                  <a:gd name="connsiteX3" fmla="*/ 303775 w 607639"/>
                  <a:gd name="connsiteY3" fmla="*/ 564241 h 606722"/>
                  <a:gd name="connsiteX4" fmla="*/ 291929 w 607639"/>
                  <a:gd name="connsiteY4" fmla="*/ 552347 h 606722"/>
                  <a:gd name="connsiteX5" fmla="*/ 291929 w 607639"/>
                  <a:gd name="connsiteY5" fmla="*/ 536902 h 606722"/>
                  <a:gd name="connsiteX6" fmla="*/ 303775 w 607639"/>
                  <a:gd name="connsiteY6" fmla="*/ 525007 h 606722"/>
                  <a:gd name="connsiteX7" fmla="*/ 429885 w 607639"/>
                  <a:gd name="connsiteY7" fmla="*/ 509483 h 606722"/>
                  <a:gd name="connsiteX8" fmla="*/ 441811 w 607639"/>
                  <a:gd name="connsiteY8" fmla="*/ 521409 h 606722"/>
                  <a:gd name="connsiteX9" fmla="*/ 429885 w 607639"/>
                  <a:gd name="connsiteY9" fmla="*/ 533335 h 606722"/>
                  <a:gd name="connsiteX10" fmla="*/ 417959 w 607639"/>
                  <a:gd name="connsiteY10" fmla="*/ 521409 h 606722"/>
                  <a:gd name="connsiteX11" fmla="*/ 429885 w 607639"/>
                  <a:gd name="connsiteY11" fmla="*/ 509483 h 606722"/>
                  <a:gd name="connsiteX12" fmla="*/ 177720 w 607639"/>
                  <a:gd name="connsiteY12" fmla="*/ 509483 h 606722"/>
                  <a:gd name="connsiteX13" fmla="*/ 189611 w 607639"/>
                  <a:gd name="connsiteY13" fmla="*/ 521409 h 606722"/>
                  <a:gd name="connsiteX14" fmla="*/ 177720 w 607639"/>
                  <a:gd name="connsiteY14" fmla="*/ 533335 h 606722"/>
                  <a:gd name="connsiteX15" fmla="*/ 165829 w 607639"/>
                  <a:gd name="connsiteY15" fmla="*/ 521409 h 606722"/>
                  <a:gd name="connsiteX16" fmla="*/ 177720 w 607639"/>
                  <a:gd name="connsiteY16" fmla="*/ 509483 h 606722"/>
                  <a:gd name="connsiteX17" fmla="*/ 522185 w 607639"/>
                  <a:gd name="connsiteY17" fmla="*/ 417324 h 606722"/>
                  <a:gd name="connsiteX18" fmla="*/ 534111 w 607639"/>
                  <a:gd name="connsiteY18" fmla="*/ 429250 h 606722"/>
                  <a:gd name="connsiteX19" fmla="*/ 522185 w 607639"/>
                  <a:gd name="connsiteY19" fmla="*/ 441176 h 606722"/>
                  <a:gd name="connsiteX20" fmla="*/ 510259 w 607639"/>
                  <a:gd name="connsiteY20" fmla="*/ 429250 h 606722"/>
                  <a:gd name="connsiteX21" fmla="*/ 522185 w 607639"/>
                  <a:gd name="connsiteY21" fmla="*/ 417324 h 606722"/>
                  <a:gd name="connsiteX22" fmla="*/ 85420 w 607639"/>
                  <a:gd name="connsiteY22" fmla="*/ 417324 h 606722"/>
                  <a:gd name="connsiteX23" fmla="*/ 97311 w 607639"/>
                  <a:gd name="connsiteY23" fmla="*/ 429250 h 606722"/>
                  <a:gd name="connsiteX24" fmla="*/ 85420 w 607639"/>
                  <a:gd name="connsiteY24" fmla="*/ 441176 h 606722"/>
                  <a:gd name="connsiteX25" fmla="*/ 73529 w 607639"/>
                  <a:gd name="connsiteY25" fmla="*/ 429250 h 606722"/>
                  <a:gd name="connsiteX26" fmla="*/ 85420 w 607639"/>
                  <a:gd name="connsiteY26" fmla="*/ 417324 h 606722"/>
                  <a:gd name="connsiteX27" fmla="*/ 537643 w 607639"/>
                  <a:gd name="connsiteY27" fmla="*/ 291506 h 606722"/>
                  <a:gd name="connsiteX28" fmla="*/ 555628 w 607639"/>
                  <a:gd name="connsiteY28" fmla="*/ 291506 h 606722"/>
                  <a:gd name="connsiteX29" fmla="*/ 567558 w 607639"/>
                  <a:gd name="connsiteY29" fmla="*/ 303316 h 606722"/>
                  <a:gd name="connsiteX30" fmla="*/ 555628 w 607639"/>
                  <a:gd name="connsiteY30" fmla="*/ 315216 h 606722"/>
                  <a:gd name="connsiteX31" fmla="*/ 537643 w 607639"/>
                  <a:gd name="connsiteY31" fmla="*/ 315216 h 606722"/>
                  <a:gd name="connsiteX32" fmla="*/ 525713 w 607639"/>
                  <a:gd name="connsiteY32" fmla="*/ 303316 h 606722"/>
                  <a:gd name="connsiteX33" fmla="*/ 537643 w 607639"/>
                  <a:gd name="connsiteY33" fmla="*/ 291506 h 606722"/>
                  <a:gd name="connsiteX34" fmla="*/ 51991 w 607639"/>
                  <a:gd name="connsiteY34" fmla="*/ 291506 h 606722"/>
                  <a:gd name="connsiteX35" fmla="*/ 69946 w 607639"/>
                  <a:gd name="connsiteY35" fmla="*/ 291506 h 606722"/>
                  <a:gd name="connsiteX36" fmla="*/ 81856 w 607639"/>
                  <a:gd name="connsiteY36" fmla="*/ 303316 h 606722"/>
                  <a:gd name="connsiteX37" fmla="*/ 69946 w 607639"/>
                  <a:gd name="connsiteY37" fmla="*/ 315216 h 606722"/>
                  <a:gd name="connsiteX38" fmla="*/ 51991 w 607639"/>
                  <a:gd name="connsiteY38" fmla="*/ 315216 h 606722"/>
                  <a:gd name="connsiteX39" fmla="*/ 40081 w 607639"/>
                  <a:gd name="connsiteY39" fmla="*/ 303316 h 606722"/>
                  <a:gd name="connsiteX40" fmla="*/ 51991 w 607639"/>
                  <a:gd name="connsiteY40" fmla="*/ 291506 h 606722"/>
                  <a:gd name="connsiteX41" fmla="*/ 412608 w 607639"/>
                  <a:gd name="connsiteY41" fmla="*/ 222096 h 606722"/>
                  <a:gd name="connsiteX42" fmla="*/ 345491 w 607639"/>
                  <a:gd name="connsiteY42" fmla="*/ 334245 h 606722"/>
                  <a:gd name="connsiteX43" fmla="*/ 412608 w 607639"/>
                  <a:gd name="connsiteY43" fmla="*/ 334245 h 606722"/>
                  <a:gd name="connsiteX44" fmla="*/ 427651 w 607639"/>
                  <a:gd name="connsiteY44" fmla="*/ 167533 h 606722"/>
                  <a:gd name="connsiteX45" fmla="*/ 436375 w 607639"/>
                  <a:gd name="connsiteY45" fmla="*/ 178996 h 606722"/>
                  <a:gd name="connsiteX46" fmla="*/ 436375 w 607639"/>
                  <a:gd name="connsiteY46" fmla="*/ 334245 h 606722"/>
                  <a:gd name="connsiteX47" fmla="*/ 469399 w 607639"/>
                  <a:gd name="connsiteY47" fmla="*/ 334245 h 606722"/>
                  <a:gd name="connsiteX48" fmla="*/ 481327 w 607639"/>
                  <a:gd name="connsiteY48" fmla="*/ 346153 h 606722"/>
                  <a:gd name="connsiteX49" fmla="*/ 469399 w 607639"/>
                  <a:gd name="connsiteY49" fmla="*/ 357973 h 606722"/>
                  <a:gd name="connsiteX50" fmla="*/ 436375 w 607639"/>
                  <a:gd name="connsiteY50" fmla="*/ 357973 h 606722"/>
                  <a:gd name="connsiteX51" fmla="*/ 436375 w 607639"/>
                  <a:gd name="connsiteY51" fmla="*/ 427733 h 606722"/>
                  <a:gd name="connsiteX52" fmla="*/ 424536 w 607639"/>
                  <a:gd name="connsiteY52" fmla="*/ 439552 h 606722"/>
                  <a:gd name="connsiteX53" fmla="*/ 412608 w 607639"/>
                  <a:gd name="connsiteY53" fmla="*/ 427733 h 606722"/>
                  <a:gd name="connsiteX54" fmla="*/ 412608 w 607639"/>
                  <a:gd name="connsiteY54" fmla="*/ 357973 h 606722"/>
                  <a:gd name="connsiteX55" fmla="*/ 324573 w 607639"/>
                  <a:gd name="connsiteY55" fmla="*/ 357973 h 606722"/>
                  <a:gd name="connsiteX56" fmla="*/ 314158 w 607639"/>
                  <a:gd name="connsiteY56" fmla="*/ 352019 h 606722"/>
                  <a:gd name="connsiteX57" fmla="*/ 314336 w 607639"/>
                  <a:gd name="connsiteY57" fmla="*/ 340022 h 606722"/>
                  <a:gd name="connsiteX58" fmla="*/ 414299 w 607639"/>
                  <a:gd name="connsiteY58" fmla="*/ 172953 h 606722"/>
                  <a:gd name="connsiteX59" fmla="*/ 427651 w 607639"/>
                  <a:gd name="connsiteY59" fmla="*/ 167533 h 606722"/>
                  <a:gd name="connsiteX60" fmla="*/ 216270 w 607639"/>
                  <a:gd name="connsiteY60" fmla="*/ 167099 h 606722"/>
                  <a:gd name="connsiteX61" fmla="*/ 290518 w 607639"/>
                  <a:gd name="connsiteY61" fmla="*/ 241210 h 606722"/>
                  <a:gd name="connsiteX62" fmla="*/ 242978 w 607639"/>
                  <a:gd name="connsiteY62" fmla="*/ 355754 h 606722"/>
                  <a:gd name="connsiteX63" fmla="*/ 182707 w 607639"/>
                  <a:gd name="connsiteY63" fmla="*/ 415825 h 606722"/>
                  <a:gd name="connsiteX64" fmla="*/ 278588 w 607639"/>
                  <a:gd name="connsiteY64" fmla="*/ 415825 h 606722"/>
                  <a:gd name="connsiteX65" fmla="*/ 290518 w 607639"/>
                  <a:gd name="connsiteY65" fmla="*/ 427734 h 606722"/>
                  <a:gd name="connsiteX66" fmla="*/ 278588 w 607639"/>
                  <a:gd name="connsiteY66" fmla="*/ 439552 h 606722"/>
                  <a:gd name="connsiteX67" fmla="*/ 154040 w 607639"/>
                  <a:gd name="connsiteY67" fmla="*/ 439552 h 606722"/>
                  <a:gd name="connsiteX68" fmla="*/ 143001 w 607639"/>
                  <a:gd name="connsiteY68" fmla="*/ 432265 h 606722"/>
                  <a:gd name="connsiteX69" fmla="*/ 145582 w 607639"/>
                  <a:gd name="connsiteY69" fmla="*/ 419292 h 606722"/>
                  <a:gd name="connsiteX70" fmla="*/ 226152 w 607639"/>
                  <a:gd name="connsiteY70" fmla="*/ 338959 h 606722"/>
                  <a:gd name="connsiteX71" fmla="*/ 266659 w 607639"/>
                  <a:gd name="connsiteY71" fmla="*/ 241210 h 606722"/>
                  <a:gd name="connsiteX72" fmla="*/ 216270 w 607639"/>
                  <a:gd name="connsiteY72" fmla="*/ 190914 h 606722"/>
                  <a:gd name="connsiteX73" fmla="*/ 165880 w 607639"/>
                  <a:gd name="connsiteY73" fmla="*/ 241210 h 606722"/>
                  <a:gd name="connsiteX74" fmla="*/ 154040 w 607639"/>
                  <a:gd name="connsiteY74" fmla="*/ 253029 h 606722"/>
                  <a:gd name="connsiteX75" fmla="*/ 142110 w 607639"/>
                  <a:gd name="connsiteY75" fmla="*/ 241210 h 606722"/>
                  <a:gd name="connsiteX76" fmla="*/ 216270 w 607639"/>
                  <a:gd name="connsiteY76" fmla="*/ 167099 h 606722"/>
                  <a:gd name="connsiteX77" fmla="*/ 522185 w 607639"/>
                  <a:gd name="connsiteY77" fmla="*/ 165547 h 606722"/>
                  <a:gd name="connsiteX78" fmla="*/ 534111 w 607639"/>
                  <a:gd name="connsiteY78" fmla="*/ 177438 h 606722"/>
                  <a:gd name="connsiteX79" fmla="*/ 522185 w 607639"/>
                  <a:gd name="connsiteY79" fmla="*/ 189329 h 606722"/>
                  <a:gd name="connsiteX80" fmla="*/ 510259 w 607639"/>
                  <a:gd name="connsiteY80" fmla="*/ 177438 h 606722"/>
                  <a:gd name="connsiteX81" fmla="*/ 522185 w 607639"/>
                  <a:gd name="connsiteY81" fmla="*/ 165547 h 606722"/>
                  <a:gd name="connsiteX82" fmla="*/ 85420 w 607639"/>
                  <a:gd name="connsiteY82" fmla="*/ 165547 h 606722"/>
                  <a:gd name="connsiteX83" fmla="*/ 97311 w 607639"/>
                  <a:gd name="connsiteY83" fmla="*/ 177438 h 606722"/>
                  <a:gd name="connsiteX84" fmla="*/ 85420 w 607639"/>
                  <a:gd name="connsiteY84" fmla="*/ 189329 h 606722"/>
                  <a:gd name="connsiteX85" fmla="*/ 73529 w 607639"/>
                  <a:gd name="connsiteY85" fmla="*/ 177438 h 606722"/>
                  <a:gd name="connsiteX86" fmla="*/ 85420 w 607639"/>
                  <a:gd name="connsiteY86" fmla="*/ 165547 h 606722"/>
                  <a:gd name="connsiteX87" fmla="*/ 429885 w 607639"/>
                  <a:gd name="connsiteY87" fmla="*/ 73388 h 606722"/>
                  <a:gd name="connsiteX88" fmla="*/ 441811 w 607639"/>
                  <a:gd name="connsiteY88" fmla="*/ 85279 h 606722"/>
                  <a:gd name="connsiteX89" fmla="*/ 429885 w 607639"/>
                  <a:gd name="connsiteY89" fmla="*/ 97170 h 606722"/>
                  <a:gd name="connsiteX90" fmla="*/ 417959 w 607639"/>
                  <a:gd name="connsiteY90" fmla="*/ 85279 h 606722"/>
                  <a:gd name="connsiteX91" fmla="*/ 429885 w 607639"/>
                  <a:gd name="connsiteY91" fmla="*/ 73388 h 606722"/>
                  <a:gd name="connsiteX92" fmla="*/ 177720 w 607639"/>
                  <a:gd name="connsiteY92" fmla="*/ 73388 h 606722"/>
                  <a:gd name="connsiteX93" fmla="*/ 189611 w 607639"/>
                  <a:gd name="connsiteY93" fmla="*/ 85279 h 606722"/>
                  <a:gd name="connsiteX94" fmla="*/ 177720 w 607639"/>
                  <a:gd name="connsiteY94" fmla="*/ 97170 h 606722"/>
                  <a:gd name="connsiteX95" fmla="*/ 165829 w 607639"/>
                  <a:gd name="connsiteY95" fmla="*/ 85279 h 606722"/>
                  <a:gd name="connsiteX96" fmla="*/ 177720 w 607639"/>
                  <a:gd name="connsiteY96" fmla="*/ 73388 h 606722"/>
                  <a:gd name="connsiteX97" fmla="*/ 303775 w 607639"/>
                  <a:gd name="connsiteY97" fmla="*/ 42480 h 606722"/>
                  <a:gd name="connsiteX98" fmla="*/ 315710 w 607639"/>
                  <a:gd name="connsiteY98" fmla="*/ 54396 h 606722"/>
                  <a:gd name="connsiteX99" fmla="*/ 315710 w 607639"/>
                  <a:gd name="connsiteY99" fmla="*/ 69869 h 606722"/>
                  <a:gd name="connsiteX100" fmla="*/ 303775 w 607639"/>
                  <a:gd name="connsiteY100" fmla="*/ 81785 h 606722"/>
                  <a:gd name="connsiteX101" fmla="*/ 291929 w 607639"/>
                  <a:gd name="connsiteY101" fmla="*/ 69869 h 606722"/>
                  <a:gd name="connsiteX102" fmla="*/ 291929 w 607639"/>
                  <a:gd name="connsiteY102" fmla="*/ 54396 h 606722"/>
                  <a:gd name="connsiteX103" fmla="*/ 303775 w 607639"/>
                  <a:gd name="connsiteY103" fmla="*/ 42480 h 606722"/>
                  <a:gd name="connsiteX104" fmla="*/ 303775 w 607639"/>
                  <a:gd name="connsiteY104" fmla="*/ 0 h 606722"/>
                  <a:gd name="connsiteX105" fmla="*/ 537058 w 607639"/>
                  <a:gd name="connsiteY105" fmla="*/ 108956 h 606722"/>
                  <a:gd name="connsiteX106" fmla="*/ 537058 w 607639"/>
                  <a:gd name="connsiteY106" fmla="*/ 93048 h 606722"/>
                  <a:gd name="connsiteX107" fmla="*/ 548895 w 607639"/>
                  <a:gd name="connsiteY107" fmla="*/ 81139 h 606722"/>
                  <a:gd name="connsiteX108" fmla="*/ 560822 w 607639"/>
                  <a:gd name="connsiteY108" fmla="*/ 93048 h 606722"/>
                  <a:gd name="connsiteX109" fmla="*/ 560822 w 607639"/>
                  <a:gd name="connsiteY109" fmla="*/ 138994 h 606722"/>
                  <a:gd name="connsiteX110" fmla="*/ 548895 w 607639"/>
                  <a:gd name="connsiteY110" fmla="*/ 150903 h 606722"/>
                  <a:gd name="connsiteX111" fmla="*/ 502880 w 607639"/>
                  <a:gd name="connsiteY111" fmla="*/ 150903 h 606722"/>
                  <a:gd name="connsiteX112" fmla="*/ 490953 w 607639"/>
                  <a:gd name="connsiteY112" fmla="*/ 138994 h 606722"/>
                  <a:gd name="connsiteX113" fmla="*/ 502880 w 607639"/>
                  <a:gd name="connsiteY113" fmla="*/ 127174 h 606722"/>
                  <a:gd name="connsiteX114" fmla="*/ 521126 w 607639"/>
                  <a:gd name="connsiteY114" fmla="*/ 127174 h 606722"/>
                  <a:gd name="connsiteX115" fmla="*/ 303775 w 607639"/>
                  <a:gd name="connsiteY115" fmla="*/ 23728 h 606722"/>
                  <a:gd name="connsiteX116" fmla="*/ 23764 w 607639"/>
                  <a:gd name="connsiteY116" fmla="*/ 303316 h 606722"/>
                  <a:gd name="connsiteX117" fmla="*/ 303775 w 607639"/>
                  <a:gd name="connsiteY117" fmla="*/ 582905 h 606722"/>
                  <a:gd name="connsiteX118" fmla="*/ 583786 w 607639"/>
                  <a:gd name="connsiteY118" fmla="*/ 303316 h 606722"/>
                  <a:gd name="connsiteX119" fmla="*/ 573906 w 607639"/>
                  <a:gd name="connsiteY119" fmla="*/ 229376 h 606722"/>
                  <a:gd name="connsiteX120" fmla="*/ 582273 w 607639"/>
                  <a:gd name="connsiteY120" fmla="*/ 214801 h 606722"/>
                  <a:gd name="connsiteX121" fmla="*/ 596869 w 607639"/>
                  <a:gd name="connsiteY121" fmla="*/ 223066 h 606722"/>
                  <a:gd name="connsiteX122" fmla="*/ 607639 w 607639"/>
                  <a:gd name="connsiteY122" fmla="*/ 303316 h 606722"/>
                  <a:gd name="connsiteX123" fmla="*/ 303775 w 607639"/>
                  <a:gd name="connsiteY123" fmla="*/ 606722 h 606722"/>
                  <a:gd name="connsiteX124" fmla="*/ 0 w 607639"/>
                  <a:gd name="connsiteY124" fmla="*/ 303316 h 606722"/>
                  <a:gd name="connsiteX125" fmla="*/ 303775 w 607639"/>
                  <a:gd name="connsiteY12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7639" h="606722">
                    <a:moveTo>
                      <a:pt x="303775" y="525007"/>
                    </a:moveTo>
                    <a:cubicBezTo>
                      <a:pt x="310366" y="525007"/>
                      <a:pt x="315710" y="530333"/>
                      <a:pt x="315710" y="536902"/>
                    </a:cubicBezTo>
                    <a:lnTo>
                      <a:pt x="315710" y="552347"/>
                    </a:lnTo>
                    <a:cubicBezTo>
                      <a:pt x="315710" y="558915"/>
                      <a:pt x="310366" y="564241"/>
                      <a:pt x="303775" y="564241"/>
                    </a:cubicBezTo>
                    <a:cubicBezTo>
                      <a:pt x="297184" y="564241"/>
                      <a:pt x="291929" y="558915"/>
                      <a:pt x="291929" y="552347"/>
                    </a:cubicBezTo>
                    <a:lnTo>
                      <a:pt x="291929" y="536902"/>
                    </a:lnTo>
                    <a:cubicBezTo>
                      <a:pt x="291929" y="530333"/>
                      <a:pt x="297184" y="525007"/>
                      <a:pt x="303775" y="525007"/>
                    </a:cubicBezTo>
                    <a:close/>
                    <a:moveTo>
                      <a:pt x="429885" y="509483"/>
                    </a:moveTo>
                    <a:cubicBezTo>
                      <a:pt x="436472" y="509483"/>
                      <a:pt x="441811" y="514822"/>
                      <a:pt x="441811" y="521409"/>
                    </a:cubicBezTo>
                    <a:cubicBezTo>
                      <a:pt x="441811" y="527996"/>
                      <a:pt x="436472" y="533335"/>
                      <a:pt x="429885" y="533335"/>
                    </a:cubicBezTo>
                    <a:cubicBezTo>
                      <a:pt x="423298" y="533335"/>
                      <a:pt x="417959" y="527996"/>
                      <a:pt x="417959" y="521409"/>
                    </a:cubicBezTo>
                    <a:cubicBezTo>
                      <a:pt x="417959" y="514822"/>
                      <a:pt x="423298" y="509483"/>
                      <a:pt x="429885" y="509483"/>
                    </a:cubicBezTo>
                    <a:close/>
                    <a:moveTo>
                      <a:pt x="177720" y="509483"/>
                    </a:moveTo>
                    <a:cubicBezTo>
                      <a:pt x="184287" y="509483"/>
                      <a:pt x="189611" y="514822"/>
                      <a:pt x="189611" y="521409"/>
                    </a:cubicBezTo>
                    <a:cubicBezTo>
                      <a:pt x="189611" y="527996"/>
                      <a:pt x="184287" y="533335"/>
                      <a:pt x="177720" y="533335"/>
                    </a:cubicBezTo>
                    <a:cubicBezTo>
                      <a:pt x="171153" y="533335"/>
                      <a:pt x="165829" y="527996"/>
                      <a:pt x="165829" y="521409"/>
                    </a:cubicBezTo>
                    <a:cubicBezTo>
                      <a:pt x="165829" y="514822"/>
                      <a:pt x="171153" y="509483"/>
                      <a:pt x="177720" y="509483"/>
                    </a:cubicBezTo>
                    <a:close/>
                    <a:moveTo>
                      <a:pt x="522185" y="417324"/>
                    </a:moveTo>
                    <a:cubicBezTo>
                      <a:pt x="528772" y="417324"/>
                      <a:pt x="534111" y="422663"/>
                      <a:pt x="534111" y="429250"/>
                    </a:cubicBezTo>
                    <a:cubicBezTo>
                      <a:pt x="534111" y="435837"/>
                      <a:pt x="528772" y="441176"/>
                      <a:pt x="522185" y="441176"/>
                    </a:cubicBezTo>
                    <a:cubicBezTo>
                      <a:pt x="515598" y="441176"/>
                      <a:pt x="510259" y="435837"/>
                      <a:pt x="510259" y="429250"/>
                    </a:cubicBezTo>
                    <a:cubicBezTo>
                      <a:pt x="510259" y="422663"/>
                      <a:pt x="515598" y="417324"/>
                      <a:pt x="522185" y="417324"/>
                    </a:cubicBezTo>
                    <a:close/>
                    <a:moveTo>
                      <a:pt x="85420" y="417324"/>
                    </a:moveTo>
                    <a:cubicBezTo>
                      <a:pt x="91987" y="417324"/>
                      <a:pt x="97311" y="422663"/>
                      <a:pt x="97311" y="429250"/>
                    </a:cubicBezTo>
                    <a:cubicBezTo>
                      <a:pt x="97311" y="435837"/>
                      <a:pt x="91987" y="441176"/>
                      <a:pt x="85420" y="441176"/>
                    </a:cubicBezTo>
                    <a:cubicBezTo>
                      <a:pt x="78853" y="441176"/>
                      <a:pt x="73529" y="435837"/>
                      <a:pt x="73529" y="429250"/>
                    </a:cubicBezTo>
                    <a:cubicBezTo>
                      <a:pt x="73529" y="422663"/>
                      <a:pt x="78853" y="417324"/>
                      <a:pt x="85420" y="417324"/>
                    </a:cubicBezTo>
                    <a:close/>
                    <a:moveTo>
                      <a:pt x="537643" y="291506"/>
                    </a:moveTo>
                    <a:lnTo>
                      <a:pt x="555628" y="291506"/>
                    </a:lnTo>
                    <a:cubicBezTo>
                      <a:pt x="562216" y="291506"/>
                      <a:pt x="567558" y="296745"/>
                      <a:pt x="567558" y="303316"/>
                    </a:cubicBezTo>
                    <a:cubicBezTo>
                      <a:pt x="567558" y="309888"/>
                      <a:pt x="562216" y="315216"/>
                      <a:pt x="555628" y="315216"/>
                    </a:cubicBezTo>
                    <a:lnTo>
                      <a:pt x="537643" y="315216"/>
                    </a:lnTo>
                    <a:cubicBezTo>
                      <a:pt x="531055" y="315216"/>
                      <a:pt x="525713" y="309888"/>
                      <a:pt x="525713" y="303316"/>
                    </a:cubicBezTo>
                    <a:cubicBezTo>
                      <a:pt x="525713" y="296745"/>
                      <a:pt x="531055" y="291506"/>
                      <a:pt x="537643" y="291506"/>
                    </a:cubicBezTo>
                    <a:close/>
                    <a:moveTo>
                      <a:pt x="51991" y="291506"/>
                    </a:moveTo>
                    <a:lnTo>
                      <a:pt x="69946" y="291506"/>
                    </a:lnTo>
                    <a:cubicBezTo>
                      <a:pt x="76523" y="291506"/>
                      <a:pt x="81856" y="296745"/>
                      <a:pt x="81856" y="303316"/>
                    </a:cubicBezTo>
                    <a:cubicBezTo>
                      <a:pt x="81856" y="309888"/>
                      <a:pt x="76523" y="315216"/>
                      <a:pt x="69946" y="315216"/>
                    </a:cubicBezTo>
                    <a:lnTo>
                      <a:pt x="51991" y="315216"/>
                    </a:lnTo>
                    <a:cubicBezTo>
                      <a:pt x="45414" y="315216"/>
                      <a:pt x="40081" y="309888"/>
                      <a:pt x="40081" y="303316"/>
                    </a:cubicBezTo>
                    <a:cubicBezTo>
                      <a:pt x="40081" y="296745"/>
                      <a:pt x="45414" y="291506"/>
                      <a:pt x="51991" y="291506"/>
                    </a:cubicBezTo>
                    <a:close/>
                    <a:moveTo>
                      <a:pt x="412608" y="222096"/>
                    </a:moveTo>
                    <a:lnTo>
                      <a:pt x="345491" y="334245"/>
                    </a:lnTo>
                    <a:lnTo>
                      <a:pt x="412608" y="334245"/>
                    </a:lnTo>
                    <a:close/>
                    <a:moveTo>
                      <a:pt x="427651" y="167533"/>
                    </a:moveTo>
                    <a:cubicBezTo>
                      <a:pt x="432814" y="168954"/>
                      <a:pt x="436375" y="173664"/>
                      <a:pt x="436375" y="178996"/>
                    </a:cubicBezTo>
                    <a:lnTo>
                      <a:pt x="436375" y="334245"/>
                    </a:lnTo>
                    <a:lnTo>
                      <a:pt x="469399" y="334245"/>
                    </a:lnTo>
                    <a:cubicBezTo>
                      <a:pt x="475986" y="334245"/>
                      <a:pt x="481327" y="339577"/>
                      <a:pt x="481327" y="346153"/>
                    </a:cubicBezTo>
                    <a:cubicBezTo>
                      <a:pt x="481327" y="352641"/>
                      <a:pt x="475986" y="357973"/>
                      <a:pt x="469399" y="357973"/>
                    </a:cubicBezTo>
                    <a:lnTo>
                      <a:pt x="436375" y="357973"/>
                    </a:lnTo>
                    <a:lnTo>
                      <a:pt x="436375" y="427733"/>
                    </a:lnTo>
                    <a:cubicBezTo>
                      <a:pt x="436375" y="434220"/>
                      <a:pt x="431123" y="439552"/>
                      <a:pt x="424536" y="439552"/>
                    </a:cubicBezTo>
                    <a:cubicBezTo>
                      <a:pt x="417949" y="439552"/>
                      <a:pt x="412608" y="434220"/>
                      <a:pt x="412608" y="427733"/>
                    </a:cubicBezTo>
                    <a:lnTo>
                      <a:pt x="412608" y="357973"/>
                    </a:lnTo>
                    <a:lnTo>
                      <a:pt x="324573" y="357973"/>
                    </a:lnTo>
                    <a:cubicBezTo>
                      <a:pt x="320300" y="357973"/>
                      <a:pt x="316295" y="355662"/>
                      <a:pt x="314158" y="352019"/>
                    </a:cubicBezTo>
                    <a:cubicBezTo>
                      <a:pt x="312111" y="348286"/>
                      <a:pt x="312111" y="343665"/>
                      <a:pt x="314336" y="340022"/>
                    </a:cubicBezTo>
                    <a:lnTo>
                      <a:pt x="414299" y="172953"/>
                    </a:lnTo>
                    <a:cubicBezTo>
                      <a:pt x="417059" y="168332"/>
                      <a:pt x="422489" y="166111"/>
                      <a:pt x="427651" y="167533"/>
                    </a:cubicBezTo>
                    <a:close/>
                    <a:moveTo>
                      <a:pt x="216270" y="167099"/>
                    </a:moveTo>
                    <a:cubicBezTo>
                      <a:pt x="257222" y="167099"/>
                      <a:pt x="290518" y="200333"/>
                      <a:pt x="290518" y="241210"/>
                    </a:cubicBezTo>
                    <a:cubicBezTo>
                      <a:pt x="290518" y="284486"/>
                      <a:pt x="273603" y="325097"/>
                      <a:pt x="242978" y="355754"/>
                    </a:cubicBezTo>
                    <a:lnTo>
                      <a:pt x="182707" y="415825"/>
                    </a:lnTo>
                    <a:lnTo>
                      <a:pt x="278588" y="415825"/>
                    </a:lnTo>
                    <a:cubicBezTo>
                      <a:pt x="285176" y="415825"/>
                      <a:pt x="290518" y="421158"/>
                      <a:pt x="290518" y="427734"/>
                    </a:cubicBezTo>
                    <a:cubicBezTo>
                      <a:pt x="290518" y="434220"/>
                      <a:pt x="285176" y="439552"/>
                      <a:pt x="278588" y="439552"/>
                    </a:cubicBezTo>
                    <a:lnTo>
                      <a:pt x="154040" y="439552"/>
                    </a:lnTo>
                    <a:cubicBezTo>
                      <a:pt x="149232" y="439552"/>
                      <a:pt x="144870" y="436709"/>
                      <a:pt x="143001" y="432265"/>
                    </a:cubicBezTo>
                    <a:cubicBezTo>
                      <a:pt x="141131" y="427822"/>
                      <a:pt x="142199" y="422668"/>
                      <a:pt x="145582" y="419292"/>
                    </a:cubicBezTo>
                    <a:lnTo>
                      <a:pt x="226152" y="338959"/>
                    </a:lnTo>
                    <a:cubicBezTo>
                      <a:pt x="252236" y="312834"/>
                      <a:pt x="266659" y="278088"/>
                      <a:pt x="266659" y="241210"/>
                    </a:cubicBezTo>
                    <a:cubicBezTo>
                      <a:pt x="266659" y="213485"/>
                      <a:pt x="244046" y="190914"/>
                      <a:pt x="216270" y="190914"/>
                    </a:cubicBezTo>
                    <a:cubicBezTo>
                      <a:pt x="188493" y="190914"/>
                      <a:pt x="165880" y="213485"/>
                      <a:pt x="165880" y="241210"/>
                    </a:cubicBezTo>
                    <a:cubicBezTo>
                      <a:pt x="165880" y="247786"/>
                      <a:pt x="160539" y="253029"/>
                      <a:pt x="154040" y="253029"/>
                    </a:cubicBezTo>
                    <a:cubicBezTo>
                      <a:pt x="147452" y="253029"/>
                      <a:pt x="142110" y="247786"/>
                      <a:pt x="142110" y="241210"/>
                    </a:cubicBezTo>
                    <a:cubicBezTo>
                      <a:pt x="142110" y="200333"/>
                      <a:pt x="175406" y="167099"/>
                      <a:pt x="216270" y="167099"/>
                    </a:cubicBezTo>
                    <a:close/>
                    <a:moveTo>
                      <a:pt x="522185" y="165547"/>
                    </a:moveTo>
                    <a:cubicBezTo>
                      <a:pt x="528772" y="165547"/>
                      <a:pt x="534111" y="170871"/>
                      <a:pt x="534111" y="177438"/>
                    </a:cubicBezTo>
                    <a:cubicBezTo>
                      <a:pt x="534111" y="184005"/>
                      <a:pt x="528772" y="189329"/>
                      <a:pt x="522185" y="189329"/>
                    </a:cubicBezTo>
                    <a:cubicBezTo>
                      <a:pt x="515598" y="189329"/>
                      <a:pt x="510259" y="184005"/>
                      <a:pt x="510259" y="177438"/>
                    </a:cubicBezTo>
                    <a:cubicBezTo>
                      <a:pt x="510259" y="170871"/>
                      <a:pt x="515598" y="165547"/>
                      <a:pt x="522185" y="165547"/>
                    </a:cubicBezTo>
                    <a:close/>
                    <a:moveTo>
                      <a:pt x="85420" y="165547"/>
                    </a:moveTo>
                    <a:cubicBezTo>
                      <a:pt x="91987" y="165547"/>
                      <a:pt x="97311" y="170871"/>
                      <a:pt x="97311" y="177438"/>
                    </a:cubicBezTo>
                    <a:cubicBezTo>
                      <a:pt x="97311" y="184005"/>
                      <a:pt x="91987" y="189329"/>
                      <a:pt x="85420" y="189329"/>
                    </a:cubicBezTo>
                    <a:cubicBezTo>
                      <a:pt x="78853" y="189329"/>
                      <a:pt x="73529" y="184005"/>
                      <a:pt x="73529" y="177438"/>
                    </a:cubicBezTo>
                    <a:cubicBezTo>
                      <a:pt x="73529" y="170871"/>
                      <a:pt x="78853" y="165547"/>
                      <a:pt x="85420" y="165547"/>
                    </a:cubicBezTo>
                    <a:close/>
                    <a:moveTo>
                      <a:pt x="429885" y="73388"/>
                    </a:moveTo>
                    <a:cubicBezTo>
                      <a:pt x="436472" y="73388"/>
                      <a:pt x="441811" y="78712"/>
                      <a:pt x="441811" y="85279"/>
                    </a:cubicBezTo>
                    <a:cubicBezTo>
                      <a:pt x="441811" y="91846"/>
                      <a:pt x="436472" y="97170"/>
                      <a:pt x="429885" y="97170"/>
                    </a:cubicBezTo>
                    <a:cubicBezTo>
                      <a:pt x="423298" y="97170"/>
                      <a:pt x="417959" y="91846"/>
                      <a:pt x="417959" y="85279"/>
                    </a:cubicBezTo>
                    <a:cubicBezTo>
                      <a:pt x="417959" y="78712"/>
                      <a:pt x="423298" y="73388"/>
                      <a:pt x="429885" y="73388"/>
                    </a:cubicBezTo>
                    <a:close/>
                    <a:moveTo>
                      <a:pt x="177720" y="73388"/>
                    </a:moveTo>
                    <a:cubicBezTo>
                      <a:pt x="184287" y="73388"/>
                      <a:pt x="189611" y="78712"/>
                      <a:pt x="189611" y="85279"/>
                    </a:cubicBezTo>
                    <a:cubicBezTo>
                      <a:pt x="189611" y="91846"/>
                      <a:pt x="184287" y="97170"/>
                      <a:pt x="177720" y="97170"/>
                    </a:cubicBezTo>
                    <a:cubicBezTo>
                      <a:pt x="171153" y="97170"/>
                      <a:pt x="165829" y="91846"/>
                      <a:pt x="165829" y="85279"/>
                    </a:cubicBezTo>
                    <a:cubicBezTo>
                      <a:pt x="165829" y="78712"/>
                      <a:pt x="171153" y="73388"/>
                      <a:pt x="177720" y="73388"/>
                    </a:cubicBezTo>
                    <a:close/>
                    <a:moveTo>
                      <a:pt x="303775" y="42480"/>
                    </a:moveTo>
                    <a:cubicBezTo>
                      <a:pt x="310366" y="42480"/>
                      <a:pt x="315710" y="47815"/>
                      <a:pt x="315710" y="54396"/>
                    </a:cubicBezTo>
                    <a:lnTo>
                      <a:pt x="315710" y="69869"/>
                    </a:lnTo>
                    <a:cubicBezTo>
                      <a:pt x="315710" y="76449"/>
                      <a:pt x="310366" y="81785"/>
                      <a:pt x="303775" y="81785"/>
                    </a:cubicBezTo>
                    <a:cubicBezTo>
                      <a:pt x="297184" y="81785"/>
                      <a:pt x="291929" y="76449"/>
                      <a:pt x="291929" y="69869"/>
                    </a:cubicBezTo>
                    <a:lnTo>
                      <a:pt x="291929" y="54396"/>
                    </a:lnTo>
                    <a:cubicBezTo>
                      <a:pt x="291929" y="47815"/>
                      <a:pt x="297184" y="42480"/>
                      <a:pt x="303775" y="42480"/>
                    </a:cubicBezTo>
                    <a:close/>
                    <a:moveTo>
                      <a:pt x="303775" y="0"/>
                    </a:moveTo>
                    <a:cubicBezTo>
                      <a:pt x="394204" y="0"/>
                      <a:pt x="479560" y="40347"/>
                      <a:pt x="537058" y="108956"/>
                    </a:cubicBezTo>
                    <a:lnTo>
                      <a:pt x="537058" y="93048"/>
                    </a:lnTo>
                    <a:cubicBezTo>
                      <a:pt x="537058" y="86471"/>
                      <a:pt x="542309" y="81139"/>
                      <a:pt x="548895" y="81139"/>
                    </a:cubicBezTo>
                    <a:cubicBezTo>
                      <a:pt x="555482" y="81139"/>
                      <a:pt x="560822" y="86471"/>
                      <a:pt x="560822" y="93048"/>
                    </a:cubicBezTo>
                    <a:lnTo>
                      <a:pt x="560822" y="138994"/>
                    </a:lnTo>
                    <a:cubicBezTo>
                      <a:pt x="560822" y="145570"/>
                      <a:pt x="555482" y="150903"/>
                      <a:pt x="548895" y="150903"/>
                    </a:cubicBezTo>
                    <a:lnTo>
                      <a:pt x="502880" y="150903"/>
                    </a:lnTo>
                    <a:cubicBezTo>
                      <a:pt x="496293" y="150903"/>
                      <a:pt x="490953" y="145570"/>
                      <a:pt x="490953" y="138994"/>
                    </a:cubicBezTo>
                    <a:cubicBezTo>
                      <a:pt x="490953" y="132417"/>
                      <a:pt x="496293" y="127174"/>
                      <a:pt x="502880" y="127174"/>
                    </a:cubicBezTo>
                    <a:lnTo>
                      <a:pt x="521126" y="127174"/>
                    </a:lnTo>
                    <a:cubicBezTo>
                      <a:pt x="468168" y="62032"/>
                      <a:pt x="388419" y="23728"/>
                      <a:pt x="303775" y="23728"/>
                    </a:cubicBezTo>
                    <a:cubicBezTo>
                      <a:pt x="149440" y="23728"/>
                      <a:pt x="23764" y="149214"/>
                      <a:pt x="23764" y="303316"/>
                    </a:cubicBezTo>
                    <a:cubicBezTo>
                      <a:pt x="23764" y="457508"/>
                      <a:pt x="149440" y="582905"/>
                      <a:pt x="303775" y="582905"/>
                    </a:cubicBezTo>
                    <a:cubicBezTo>
                      <a:pt x="458199" y="582905"/>
                      <a:pt x="583786" y="457508"/>
                      <a:pt x="583786" y="303316"/>
                    </a:cubicBezTo>
                    <a:cubicBezTo>
                      <a:pt x="583786" y="278255"/>
                      <a:pt x="580492" y="253371"/>
                      <a:pt x="573906" y="229376"/>
                    </a:cubicBezTo>
                    <a:cubicBezTo>
                      <a:pt x="572126" y="223066"/>
                      <a:pt x="575864" y="216489"/>
                      <a:pt x="582273" y="214801"/>
                    </a:cubicBezTo>
                    <a:cubicBezTo>
                      <a:pt x="588592" y="213023"/>
                      <a:pt x="595089" y="216756"/>
                      <a:pt x="596869" y="223066"/>
                    </a:cubicBezTo>
                    <a:cubicBezTo>
                      <a:pt x="603990" y="249194"/>
                      <a:pt x="607639" y="276122"/>
                      <a:pt x="607639" y="303316"/>
                    </a:cubicBezTo>
                    <a:cubicBezTo>
                      <a:pt x="607639" y="470572"/>
                      <a:pt x="471283" y="606722"/>
                      <a:pt x="303775" y="606722"/>
                    </a:cubicBezTo>
                    <a:cubicBezTo>
                      <a:pt x="136267" y="606722"/>
                      <a:pt x="0" y="470572"/>
                      <a:pt x="0" y="303316"/>
                    </a:cubicBezTo>
                    <a:cubicBezTo>
                      <a:pt x="0" y="136061"/>
                      <a:pt x="136267" y="0"/>
                      <a:pt x="303775" y="0"/>
                    </a:cubicBezTo>
                    <a:close/>
                  </a:path>
                </a:pathLst>
              </a:custGeom>
              <a:solidFill>
                <a:schemeClr val="bg1"/>
              </a:solidFill>
              <a:ln>
                <a:noFill/>
              </a:ln>
            </p:spPr>
            <p:txBody>
              <a:bodyPr anchor="ctr"/>
              <a:lstStyle/>
              <a:p>
                <a:pPr algn="ctr"/>
                <a:endParaRPr sz="1400">
                  <a:cs typeface="+mn-ea"/>
                  <a:sym typeface="+mn-lt"/>
                </a:endParaRPr>
              </a:p>
            </p:txBody>
          </p:sp>
        </p:grpSp>
        <p:grpSp>
          <p:nvGrpSpPr>
            <p:cNvPr id="36" name="组合 35"/>
            <p:cNvGrpSpPr/>
            <p:nvPr/>
          </p:nvGrpSpPr>
          <p:grpSpPr>
            <a:xfrm>
              <a:off x="3699661" y="4860575"/>
              <a:ext cx="1973762" cy="984809"/>
              <a:chOff x="2197445" y="2412894"/>
              <a:chExt cx="1973762" cy="984809"/>
            </a:xfrm>
          </p:grpSpPr>
          <p:sp>
            <p:nvSpPr>
              <p:cNvPr id="37" name="文本框 36"/>
              <p:cNvSpPr txBox="1"/>
              <p:nvPr/>
            </p:nvSpPr>
            <p:spPr>
              <a:xfrm>
                <a:off x="2273643" y="2412894"/>
                <a:ext cx="1821364" cy="358900"/>
              </a:xfrm>
              <a:prstGeom prst="rect">
                <a:avLst/>
              </a:prstGeom>
              <a:noFill/>
            </p:spPr>
            <p:txBody>
              <a:bodyPr wrap="square" rtlCol="0">
                <a:spAutoFit/>
                <a:scene3d>
                  <a:camera prst="orthographicFront"/>
                  <a:lightRig rig="threePt" dir="t"/>
                </a:scene3d>
                <a:sp3d contourW="12700"/>
              </a:bodyPr>
              <a:lstStyle/>
              <a:p>
                <a:pPr algn="ctr"/>
                <a:r>
                  <a:rPr lang="zh-CN" altLang="en-US" sz="1400" b="1" dirty="0">
                    <a:solidFill>
                      <a:schemeClr val="bg1"/>
                    </a:solidFill>
                    <a:cs typeface="+mn-ea"/>
                    <a:sym typeface="+mn-lt"/>
                  </a:rPr>
                  <a:t>标题文字添加</a:t>
                </a:r>
                <a:endParaRPr lang="zh-CN" altLang="en-US" sz="1400" b="1" dirty="0">
                  <a:solidFill>
                    <a:schemeClr val="bg1"/>
                  </a:solidFill>
                  <a:cs typeface="+mn-ea"/>
                  <a:sym typeface="+mn-lt"/>
                </a:endParaRPr>
              </a:p>
            </p:txBody>
          </p:sp>
          <p:sp>
            <p:nvSpPr>
              <p:cNvPr id="38" name="文本框 37"/>
              <p:cNvSpPr txBox="1"/>
              <p:nvPr/>
            </p:nvSpPr>
            <p:spPr>
              <a:xfrm>
                <a:off x="2197445" y="2737777"/>
                <a:ext cx="1973762" cy="659926"/>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bg1"/>
                    </a:solidFill>
                    <a:cs typeface="+mn-ea"/>
                    <a:sym typeface="+mn-lt"/>
                  </a:rPr>
                  <a:t>print the presentation and make it into a film to be used in a wider field</a:t>
                </a:r>
                <a:endParaRPr lang="en-US" altLang="zh-CN" sz="900" dirty="0">
                  <a:solidFill>
                    <a:schemeClr val="bg1"/>
                  </a:solidFill>
                  <a:cs typeface="+mn-ea"/>
                  <a:sym typeface="+mn-lt"/>
                </a:endParaRPr>
              </a:p>
            </p:txBody>
          </p:sp>
        </p:grpSp>
      </p:grpSp>
      <p:grpSp>
        <p:nvGrpSpPr>
          <p:cNvPr id="65" name="组合 64"/>
          <p:cNvGrpSpPr/>
          <p:nvPr/>
        </p:nvGrpSpPr>
        <p:grpSpPr>
          <a:xfrm>
            <a:off x="6296997" y="1962315"/>
            <a:ext cx="4158151" cy="1729025"/>
            <a:chOff x="6372430" y="1552471"/>
            <a:chExt cx="4848838" cy="2016224"/>
          </a:xfrm>
          <a:effectLst>
            <a:outerShdw blurRad="50800" dist="38100" dir="8100000" algn="tr" rotWithShape="0">
              <a:prstClr val="black">
                <a:alpha val="40000"/>
              </a:prstClr>
            </a:outerShdw>
          </a:effectLst>
        </p:grpSpPr>
        <p:grpSp>
          <p:nvGrpSpPr>
            <p:cNvPr id="5" name="íṥ1iḍe"/>
            <p:cNvGrpSpPr/>
            <p:nvPr/>
          </p:nvGrpSpPr>
          <p:grpSpPr>
            <a:xfrm>
              <a:off x="6372430" y="1552471"/>
              <a:ext cx="4848838" cy="2016224"/>
              <a:chOff x="6359730" y="1547503"/>
              <a:chExt cx="4848838" cy="2016224"/>
            </a:xfrm>
          </p:grpSpPr>
          <p:sp>
            <p:nvSpPr>
              <p:cNvPr id="21" name="îṩḻïḍe"/>
              <p:cNvSpPr/>
              <p:nvPr/>
            </p:nvSpPr>
            <p:spPr>
              <a:xfrm>
                <a:off x="6359730" y="1547503"/>
                <a:ext cx="4848838" cy="2016224"/>
              </a:xfrm>
              <a:prstGeom prst="rect">
                <a:avLst/>
              </a:prstGeom>
              <a:blipFill>
                <a:blip r:embed="rId3" cstate="email"/>
                <a:srcRect/>
                <a:stretch>
                  <a:fillRect/>
                </a:stretch>
              </a:blipFill>
              <a:ln w="190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dirty="0">
                  <a:cs typeface="+mn-ea"/>
                  <a:sym typeface="+mn-lt"/>
                </a:endParaRPr>
              </a:p>
            </p:txBody>
          </p:sp>
          <p:sp>
            <p:nvSpPr>
              <p:cNvPr id="22" name="îsļîḓê"/>
              <p:cNvSpPr/>
              <p:nvPr/>
            </p:nvSpPr>
            <p:spPr>
              <a:xfrm>
                <a:off x="8904312" y="1547503"/>
                <a:ext cx="2304256" cy="2016224"/>
              </a:xfrm>
              <a:prstGeom prst="rect">
                <a:avLst/>
              </a:prstGeom>
              <a:solidFill>
                <a:srgbClr val="FF6F41"/>
              </a:solidFill>
              <a:ln w="190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dirty="0">
                  <a:cs typeface="+mn-ea"/>
                  <a:sym typeface="+mn-lt"/>
                </a:endParaRPr>
              </a:p>
            </p:txBody>
          </p:sp>
          <p:sp>
            <p:nvSpPr>
              <p:cNvPr id="25" name="ïsḷîḍé"/>
              <p:cNvSpPr/>
              <p:nvPr/>
            </p:nvSpPr>
            <p:spPr bwMode="auto">
              <a:xfrm>
                <a:off x="9825900" y="1772357"/>
                <a:ext cx="461080" cy="460795"/>
              </a:xfrm>
              <a:custGeom>
                <a:avLst/>
                <a:gdLst>
                  <a:gd name="connsiteX0" fmla="*/ 482620 w 607097"/>
                  <a:gd name="connsiteY0" fmla="*/ 381169 h 606722"/>
                  <a:gd name="connsiteX1" fmla="*/ 496768 w 607097"/>
                  <a:gd name="connsiteY1" fmla="*/ 381169 h 606722"/>
                  <a:gd name="connsiteX2" fmla="*/ 510916 w 607097"/>
                  <a:gd name="connsiteY2" fmla="*/ 395381 h 606722"/>
                  <a:gd name="connsiteX3" fmla="*/ 510916 w 607097"/>
                  <a:gd name="connsiteY3" fmla="*/ 409505 h 606722"/>
                  <a:gd name="connsiteX4" fmla="*/ 503887 w 607097"/>
                  <a:gd name="connsiteY4" fmla="*/ 412525 h 606722"/>
                  <a:gd name="connsiteX5" fmla="*/ 496768 w 607097"/>
                  <a:gd name="connsiteY5" fmla="*/ 409505 h 606722"/>
                  <a:gd name="connsiteX6" fmla="*/ 482620 w 607097"/>
                  <a:gd name="connsiteY6" fmla="*/ 395381 h 606722"/>
                  <a:gd name="connsiteX7" fmla="*/ 482620 w 607097"/>
                  <a:gd name="connsiteY7" fmla="*/ 381169 h 606722"/>
                  <a:gd name="connsiteX8" fmla="*/ 546398 w 607097"/>
                  <a:gd name="connsiteY8" fmla="*/ 242745 h 606722"/>
                  <a:gd name="connsiteX9" fmla="*/ 566606 w 607097"/>
                  <a:gd name="connsiteY9" fmla="*/ 242745 h 606722"/>
                  <a:gd name="connsiteX10" fmla="*/ 576754 w 607097"/>
                  <a:gd name="connsiteY10" fmla="*/ 252756 h 606722"/>
                  <a:gd name="connsiteX11" fmla="*/ 566606 w 607097"/>
                  <a:gd name="connsiteY11" fmla="*/ 262856 h 606722"/>
                  <a:gd name="connsiteX12" fmla="*/ 546398 w 607097"/>
                  <a:gd name="connsiteY12" fmla="*/ 262856 h 606722"/>
                  <a:gd name="connsiteX13" fmla="*/ 536249 w 607097"/>
                  <a:gd name="connsiteY13" fmla="*/ 252756 h 606722"/>
                  <a:gd name="connsiteX14" fmla="*/ 546398 w 607097"/>
                  <a:gd name="connsiteY14" fmla="*/ 242745 h 606722"/>
                  <a:gd name="connsiteX15" fmla="*/ 353968 w 607097"/>
                  <a:gd name="connsiteY15" fmla="*/ 101120 h 606722"/>
                  <a:gd name="connsiteX16" fmla="*/ 364118 w 607097"/>
                  <a:gd name="connsiteY16" fmla="*/ 111251 h 606722"/>
                  <a:gd name="connsiteX17" fmla="*/ 364118 w 607097"/>
                  <a:gd name="connsiteY17" fmla="*/ 242683 h 606722"/>
                  <a:gd name="connsiteX18" fmla="*/ 424838 w 607097"/>
                  <a:gd name="connsiteY18" fmla="*/ 242683 h 606722"/>
                  <a:gd name="connsiteX19" fmla="*/ 434988 w 607097"/>
                  <a:gd name="connsiteY19" fmla="*/ 252725 h 606722"/>
                  <a:gd name="connsiteX20" fmla="*/ 424838 w 607097"/>
                  <a:gd name="connsiteY20" fmla="*/ 262856 h 606722"/>
                  <a:gd name="connsiteX21" fmla="*/ 353968 w 607097"/>
                  <a:gd name="connsiteY21" fmla="*/ 262856 h 606722"/>
                  <a:gd name="connsiteX22" fmla="*/ 343818 w 607097"/>
                  <a:gd name="connsiteY22" fmla="*/ 252725 h 606722"/>
                  <a:gd name="connsiteX23" fmla="*/ 343818 w 607097"/>
                  <a:gd name="connsiteY23" fmla="*/ 111251 h 606722"/>
                  <a:gd name="connsiteX24" fmla="*/ 353968 w 607097"/>
                  <a:gd name="connsiteY24" fmla="*/ 101120 h 606722"/>
                  <a:gd name="connsiteX25" fmla="*/ 496768 w 607097"/>
                  <a:gd name="connsiteY25" fmla="*/ 96101 h 606722"/>
                  <a:gd name="connsiteX26" fmla="*/ 510916 w 607097"/>
                  <a:gd name="connsiteY26" fmla="*/ 96101 h 606722"/>
                  <a:gd name="connsiteX27" fmla="*/ 510916 w 607097"/>
                  <a:gd name="connsiteY27" fmla="*/ 110217 h 606722"/>
                  <a:gd name="connsiteX28" fmla="*/ 496768 w 607097"/>
                  <a:gd name="connsiteY28" fmla="*/ 124334 h 606722"/>
                  <a:gd name="connsiteX29" fmla="*/ 489650 w 607097"/>
                  <a:gd name="connsiteY29" fmla="*/ 127441 h 606722"/>
                  <a:gd name="connsiteX30" fmla="*/ 482620 w 607097"/>
                  <a:gd name="connsiteY30" fmla="*/ 124334 h 606722"/>
                  <a:gd name="connsiteX31" fmla="*/ 482620 w 607097"/>
                  <a:gd name="connsiteY31" fmla="*/ 110217 h 606722"/>
                  <a:gd name="connsiteX32" fmla="*/ 196955 w 607097"/>
                  <a:gd name="connsiteY32" fmla="*/ 96101 h 606722"/>
                  <a:gd name="connsiteX33" fmla="*/ 211110 w 607097"/>
                  <a:gd name="connsiteY33" fmla="*/ 96101 h 606722"/>
                  <a:gd name="connsiteX34" fmla="*/ 225355 w 607097"/>
                  <a:gd name="connsiteY34" fmla="*/ 110217 h 606722"/>
                  <a:gd name="connsiteX35" fmla="*/ 225355 w 607097"/>
                  <a:gd name="connsiteY35" fmla="*/ 124334 h 606722"/>
                  <a:gd name="connsiteX36" fmla="*/ 218233 w 607097"/>
                  <a:gd name="connsiteY36" fmla="*/ 127441 h 606722"/>
                  <a:gd name="connsiteX37" fmla="*/ 211110 w 607097"/>
                  <a:gd name="connsiteY37" fmla="*/ 124334 h 606722"/>
                  <a:gd name="connsiteX38" fmla="*/ 196955 w 607097"/>
                  <a:gd name="connsiteY38" fmla="*/ 110217 h 606722"/>
                  <a:gd name="connsiteX39" fmla="*/ 196955 w 607097"/>
                  <a:gd name="connsiteY39" fmla="*/ 96101 h 606722"/>
                  <a:gd name="connsiteX40" fmla="*/ 103963 w 607097"/>
                  <a:gd name="connsiteY40" fmla="*/ 81761 h 606722"/>
                  <a:gd name="connsiteX41" fmla="*/ 87598 w 607097"/>
                  <a:gd name="connsiteY41" fmla="*/ 90026 h 606722"/>
                  <a:gd name="connsiteX42" fmla="*/ 62322 w 607097"/>
                  <a:gd name="connsiteY42" fmla="*/ 115266 h 606722"/>
                  <a:gd name="connsiteX43" fmla="*/ 34998 w 607097"/>
                  <a:gd name="connsiteY43" fmla="*/ 265902 h 606722"/>
                  <a:gd name="connsiteX44" fmla="*/ 75494 w 607097"/>
                  <a:gd name="connsiteY44" fmla="*/ 322602 h 606722"/>
                  <a:gd name="connsiteX45" fmla="*/ 283044 w 607097"/>
                  <a:gd name="connsiteY45" fmla="*/ 530826 h 606722"/>
                  <a:gd name="connsiteX46" fmla="*/ 327634 w 607097"/>
                  <a:gd name="connsiteY46" fmla="*/ 565219 h 606722"/>
                  <a:gd name="connsiteX47" fmla="*/ 490684 w 607097"/>
                  <a:gd name="connsiteY47" fmla="*/ 545046 h 606722"/>
                  <a:gd name="connsiteX48" fmla="*/ 515960 w 607097"/>
                  <a:gd name="connsiteY48" fmla="*/ 519717 h 606722"/>
                  <a:gd name="connsiteX49" fmla="*/ 521033 w 607097"/>
                  <a:gd name="connsiteY49" fmla="*/ 485324 h 606722"/>
                  <a:gd name="connsiteX50" fmla="*/ 434969 w 607097"/>
                  <a:gd name="connsiteY50" fmla="*/ 411561 h 606722"/>
                  <a:gd name="connsiteX51" fmla="*/ 414321 w 607097"/>
                  <a:gd name="connsiteY51" fmla="*/ 406318 h 606722"/>
                  <a:gd name="connsiteX52" fmla="*/ 413698 w 607097"/>
                  <a:gd name="connsiteY52" fmla="*/ 406496 h 606722"/>
                  <a:gd name="connsiteX53" fmla="*/ 405599 w 607097"/>
                  <a:gd name="connsiteY53" fmla="*/ 413605 h 606722"/>
                  <a:gd name="connsiteX54" fmla="*/ 404620 w 607097"/>
                  <a:gd name="connsiteY54" fmla="*/ 414583 h 606722"/>
                  <a:gd name="connsiteX55" fmla="*/ 373202 w 607097"/>
                  <a:gd name="connsiteY55" fmla="*/ 447910 h 606722"/>
                  <a:gd name="connsiteX56" fmla="*/ 349528 w 607097"/>
                  <a:gd name="connsiteY56" fmla="*/ 459552 h 606722"/>
                  <a:gd name="connsiteX57" fmla="*/ 405599 w 607097"/>
                  <a:gd name="connsiteY57" fmla="*/ 475282 h 606722"/>
                  <a:gd name="connsiteX58" fmla="*/ 414677 w 607097"/>
                  <a:gd name="connsiteY58" fmla="*/ 486391 h 606722"/>
                  <a:gd name="connsiteX59" fmla="*/ 404620 w 607097"/>
                  <a:gd name="connsiteY59" fmla="*/ 495456 h 606722"/>
                  <a:gd name="connsiteX60" fmla="*/ 403552 w 607097"/>
                  <a:gd name="connsiteY60" fmla="*/ 495456 h 606722"/>
                  <a:gd name="connsiteX61" fmla="*/ 287138 w 607097"/>
                  <a:gd name="connsiteY61" fmla="*/ 441866 h 606722"/>
                  <a:gd name="connsiteX62" fmla="*/ 286426 w 607097"/>
                  <a:gd name="connsiteY62" fmla="*/ 441067 h 606722"/>
                  <a:gd name="connsiteX63" fmla="*/ 284112 w 607097"/>
                  <a:gd name="connsiteY63" fmla="*/ 438845 h 606722"/>
                  <a:gd name="connsiteX64" fmla="*/ 176777 w 607097"/>
                  <a:gd name="connsiteY64" fmla="*/ 331666 h 606722"/>
                  <a:gd name="connsiteX65" fmla="*/ 111895 w 607097"/>
                  <a:gd name="connsiteY65" fmla="*/ 213379 h 606722"/>
                  <a:gd name="connsiteX66" fmla="*/ 121062 w 607097"/>
                  <a:gd name="connsiteY66" fmla="*/ 202270 h 606722"/>
                  <a:gd name="connsiteX67" fmla="*/ 132188 w 607097"/>
                  <a:gd name="connsiteY67" fmla="*/ 211335 h 606722"/>
                  <a:gd name="connsiteX68" fmla="*/ 146428 w 607097"/>
                  <a:gd name="connsiteY68" fmla="*/ 259325 h 606722"/>
                  <a:gd name="connsiteX69" fmla="*/ 158532 w 607097"/>
                  <a:gd name="connsiteY69" fmla="*/ 233553 h 606722"/>
                  <a:gd name="connsiteX70" fmla="*/ 191907 w 607097"/>
                  <a:gd name="connsiteY70" fmla="*/ 202270 h 606722"/>
                  <a:gd name="connsiteX71" fmla="*/ 192975 w 607097"/>
                  <a:gd name="connsiteY71" fmla="*/ 201204 h 606722"/>
                  <a:gd name="connsiteX72" fmla="*/ 200006 w 607097"/>
                  <a:gd name="connsiteY72" fmla="*/ 193117 h 606722"/>
                  <a:gd name="connsiteX73" fmla="*/ 194933 w 607097"/>
                  <a:gd name="connsiteY73" fmla="*/ 170899 h 606722"/>
                  <a:gd name="connsiteX74" fmla="*/ 121062 w 607097"/>
                  <a:gd name="connsiteY74" fmla="*/ 84961 h 606722"/>
                  <a:gd name="connsiteX75" fmla="*/ 103963 w 607097"/>
                  <a:gd name="connsiteY75" fmla="*/ 81761 h 606722"/>
                  <a:gd name="connsiteX76" fmla="*/ 353980 w 607097"/>
                  <a:gd name="connsiteY76" fmla="*/ 30273 h 606722"/>
                  <a:gd name="connsiteX77" fmla="*/ 364141 w 607097"/>
                  <a:gd name="connsiteY77" fmla="*/ 40422 h 606722"/>
                  <a:gd name="connsiteX78" fmla="*/ 364141 w 607097"/>
                  <a:gd name="connsiteY78" fmla="*/ 60719 h 606722"/>
                  <a:gd name="connsiteX79" fmla="*/ 353980 w 607097"/>
                  <a:gd name="connsiteY79" fmla="*/ 70778 h 606722"/>
                  <a:gd name="connsiteX80" fmla="*/ 343818 w 607097"/>
                  <a:gd name="connsiteY80" fmla="*/ 60719 h 606722"/>
                  <a:gd name="connsiteX81" fmla="*/ 343818 w 607097"/>
                  <a:gd name="connsiteY81" fmla="*/ 40422 h 606722"/>
                  <a:gd name="connsiteX82" fmla="*/ 353980 w 607097"/>
                  <a:gd name="connsiteY82" fmla="*/ 30273 h 606722"/>
                  <a:gd name="connsiteX83" fmla="*/ 353978 w 607097"/>
                  <a:gd name="connsiteY83" fmla="*/ 20263 h 606722"/>
                  <a:gd name="connsiteX84" fmla="*/ 174819 w 607097"/>
                  <a:gd name="connsiteY84" fmla="*/ 104957 h 606722"/>
                  <a:gd name="connsiteX85" fmla="*/ 214246 w 607097"/>
                  <a:gd name="connsiteY85" fmla="*/ 160768 h 606722"/>
                  <a:gd name="connsiteX86" fmla="*/ 221278 w 607097"/>
                  <a:gd name="connsiteY86" fmla="*/ 198182 h 606722"/>
                  <a:gd name="connsiteX87" fmla="*/ 215938 w 607097"/>
                  <a:gd name="connsiteY87" fmla="*/ 209025 h 606722"/>
                  <a:gd name="connsiteX88" fmla="*/ 210152 w 607097"/>
                  <a:gd name="connsiteY88" fmla="*/ 215157 h 606722"/>
                  <a:gd name="connsiteX89" fmla="*/ 206147 w 607097"/>
                  <a:gd name="connsiteY89" fmla="*/ 218445 h 606722"/>
                  <a:gd name="connsiteX90" fmla="*/ 176777 w 607097"/>
                  <a:gd name="connsiteY90" fmla="*/ 244662 h 606722"/>
                  <a:gd name="connsiteX91" fmla="*/ 182829 w 607097"/>
                  <a:gd name="connsiteY91" fmla="*/ 308382 h 606722"/>
                  <a:gd name="connsiteX92" fmla="*/ 189504 w 607097"/>
                  <a:gd name="connsiteY92" fmla="*/ 315136 h 606722"/>
                  <a:gd name="connsiteX93" fmla="*/ 189949 w 607097"/>
                  <a:gd name="connsiteY93" fmla="*/ 315492 h 606722"/>
                  <a:gd name="connsiteX94" fmla="*/ 191640 w 607097"/>
                  <a:gd name="connsiteY94" fmla="*/ 317269 h 606722"/>
                  <a:gd name="connsiteX95" fmla="*/ 298263 w 607097"/>
                  <a:gd name="connsiteY95" fmla="*/ 424714 h 606722"/>
                  <a:gd name="connsiteX96" fmla="*/ 362077 w 607097"/>
                  <a:gd name="connsiteY96" fmla="*/ 430758 h 606722"/>
                  <a:gd name="connsiteX97" fmla="*/ 388422 w 607097"/>
                  <a:gd name="connsiteY97" fmla="*/ 401430 h 606722"/>
                  <a:gd name="connsiteX98" fmla="*/ 408625 w 607097"/>
                  <a:gd name="connsiteY98" fmla="*/ 386233 h 606722"/>
                  <a:gd name="connsiteX99" fmla="*/ 419661 w 607097"/>
                  <a:gd name="connsiteY99" fmla="*/ 384900 h 606722"/>
                  <a:gd name="connsiteX100" fmla="*/ 446094 w 607097"/>
                  <a:gd name="connsiteY100" fmla="*/ 392365 h 606722"/>
                  <a:gd name="connsiteX101" fmla="*/ 501987 w 607097"/>
                  <a:gd name="connsiteY101" fmla="*/ 431646 h 606722"/>
                  <a:gd name="connsiteX102" fmla="*/ 586894 w 607097"/>
                  <a:gd name="connsiteY102" fmla="*/ 252749 h 606722"/>
                  <a:gd name="connsiteX103" fmla="*/ 353978 w 607097"/>
                  <a:gd name="connsiteY103" fmla="*/ 20263 h 606722"/>
                  <a:gd name="connsiteX104" fmla="*/ 353978 w 607097"/>
                  <a:gd name="connsiteY104" fmla="*/ 0 h 606722"/>
                  <a:gd name="connsiteX105" fmla="*/ 607097 w 607097"/>
                  <a:gd name="connsiteY105" fmla="*/ 252749 h 606722"/>
                  <a:gd name="connsiteX106" fmla="*/ 517384 w 607097"/>
                  <a:gd name="connsiteY106" fmla="*/ 445421 h 606722"/>
                  <a:gd name="connsiteX107" fmla="*/ 540257 w 607097"/>
                  <a:gd name="connsiteY107" fmla="*/ 474215 h 606722"/>
                  <a:gd name="connsiteX108" fmla="*/ 531179 w 607097"/>
                  <a:gd name="connsiteY108" fmla="*/ 532870 h 606722"/>
                  <a:gd name="connsiteX109" fmla="*/ 505814 w 607097"/>
                  <a:gd name="connsiteY109" fmla="*/ 559176 h 606722"/>
                  <a:gd name="connsiteX110" fmla="*/ 401505 w 607097"/>
                  <a:gd name="connsiteY110" fmla="*/ 606722 h 606722"/>
                  <a:gd name="connsiteX111" fmla="*/ 318556 w 607097"/>
                  <a:gd name="connsiteY111" fmla="*/ 582460 h 606722"/>
                  <a:gd name="connsiteX112" fmla="*/ 268893 w 607097"/>
                  <a:gd name="connsiteY112" fmla="*/ 543979 h 606722"/>
                  <a:gd name="connsiteX113" fmla="*/ 61343 w 607097"/>
                  <a:gd name="connsiteY113" fmla="*/ 336732 h 606722"/>
                  <a:gd name="connsiteX114" fmla="*/ 16753 w 607097"/>
                  <a:gd name="connsiteY114" fmla="*/ 275056 h 606722"/>
                  <a:gd name="connsiteX115" fmla="*/ 48171 w 607097"/>
                  <a:gd name="connsiteY115" fmla="*/ 101135 h 606722"/>
                  <a:gd name="connsiteX116" fmla="*/ 73447 w 607097"/>
                  <a:gd name="connsiteY116" fmla="*/ 75807 h 606722"/>
                  <a:gd name="connsiteX117" fmla="*/ 132188 w 607097"/>
                  <a:gd name="connsiteY117" fmla="*/ 66742 h 606722"/>
                  <a:gd name="connsiteX118" fmla="*/ 160757 w 607097"/>
                  <a:gd name="connsiteY118" fmla="*/ 89315 h 606722"/>
                  <a:gd name="connsiteX119" fmla="*/ 353978 w 607097"/>
                  <a:gd name="connsiteY119"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607097" h="606722">
                    <a:moveTo>
                      <a:pt x="482620" y="381169"/>
                    </a:moveTo>
                    <a:cubicBezTo>
                      <a:pt x="486624" y="377172"/>
                      <a:pt x="492675" y="377172"/>
                      <a:pt x="496768" y="381169"/>
                    </a:cubicBezTo>
                    <a:lnTo>
                      <a:pt x="510916" y="395381"/>
                    </a:lnTo>
                    <a:cubicBezTo>
                      <a:pt x="515009" y="399379"/>
                      <a:pt x="515009" y="405419"/>
                      <a:pt x="510916" y="409505"/>
                    </a:cubicBezTo>
                    <a:cubicBezTo>
                      <a:pt x="509937" y="412525"/>
                      <a:pt x="506912" y="412525"/>
                      <a:pt x="503887" y="412525"/>
                    </a:cubicBezTo>
                    <a:cubicBezTo>
                      <a:pt x="500861" y="412525"/>
                      <a:pt x="498815" y="411548"/>
                      <a:pt x="496768" y="409505"/>
                    </a:cubicBezTo>
                    <a:lnTo>
                      <a:pt x="482620" y="395381"/>
                    </a:lnTo>
                    <a:cubicBezTo>
                      <a:pt x="478527" y="391295"/>
                      <a:pt x="478527" y="385255"/>
                      <a:pt x="482620" y="381169"/>
                    </a:cubicBezTo>
                    <a:close/>
                    <a:moveTo>
                      <a:pt x="546398" y="242745"/>
                    </a:moveTo>
                    <a:lnTo>
                      <a:pt x="566606" y="242745"/>
                    </a:lnTo>
                    <a:cubicBezTo>
                      <a:pt x="572659" y="242745"/>
                      <a:pt x="576754" y="246732"/>
                      <a:pt x="576754" y="252756"/>
                    </a:cubicBezTo>
                    <a:cubicBezTo>
                      <a:pt x="576754" y="258869"/>
                      <a:pt x="572659" y="262856"/>
                      <a:pt x="566606" y="262856"/>
                    </a:cubicBezTo>
                    <a:lnTo>
                      <a:pt x="546398" y="262856"/>
                    </a:lnTo>
                    <a:cubicBezTo>
                      <a:pt x="540255" y="262856"/>
                      <a:pt x="536249" y="258869"/>
                      <a:pt x="536249" y="252756"/>
                    </a:cubicBezTo>
                    <a:cubicBezTo>
                      <a:pt x="536249" y="246732"/>
                      <a:pt x="540255" y="242745"/>
                      <a:pt x="546398" y="242745"/>
                    </a:cubicBezTo>
                    <a:close/>
                    <a:moveTo>
                      <a:pt x="353968" y="101120"/>
                    </a:moveTo>
                    <a:cubicBezTo>
                      <a:pt x="360022" y="101120"/>
                      <a:pt x="364118" y="105119"/>
                      <a:pt x="364118" y="111251"/>
                    </a:cubicBezTo>
                    <a:lnTo>
                      <a:pt x="364118" y="242683"/>
                    </a:lnTo>
                    <a:lnTo>
                      <a:pt x="424838" y="242683"/>
                    </a:lnTo>
                    <a:cubicBezTo>
                      <a:pt x="430893" y="242683"/>
                      <a:pt x="434988" y="246682"/>
                      <a:pt x="434988" y="252725"/>
                    </a:cubicBezTo>
                    <a:cubicBezTo>
                      <a:pt x="434988" y="258857"/>
                      <a:pt x="430893" y="262856"/>
                      <a:pt x="424838" y="262856"/>
                    </a:cubicBezTo>
                    <a:lnTo>
                      <a:pt x="353968" y="262856"/>
                    </a:lnTo>
                    <a:cubicBezTo>
                      <a:pt x="347825" y="262856"/>
                      <a:pt x="343818" y="258857"/>
                      <a:pt x="343818" y="252725"/>
                    </a:cubicBezTo>
                    <a:lnTo>
                      <a:pt x="343818" y="111251"/>
                    </a:lnTo>
                    <a:cubicBezTo>
                      <a:pt x="343818" y="105119"/>
                      <a:pt x="347825" y="101120"/>
                      <a:pt x="353968" y="101120"/>
                    </a:cubicBezTo>
                    <a:close/>
                    <a:moveTo>
                      <a:pt x="496768" y="96101"/>
                    </a:moveTo>
                    <a:cubicBezTo>
                      <a:pt x="500861" y="92017"/>
                      <a:pt x="506912" y="92017"/>
                      <a:pt x="510916" y="96101"/>
                    </a:cubicBezTo>
                    <a:cubicBezTo>
                      <a:pt x="515009" y="100096"/>
                      <a:pt x="515009" y="106222"/>
                      <a:pt x="510916" y="110217"/>
                    </a:cubicBezTo>
                    <a:lnTo>
                      <a:pt x="496768" y="124334"/>
                    </a:lnTo>
                    <a:cubicBezTo>
                      <a:pt x="494722" y="126376"/>
                      <a:pt x="492675" y="127441"/>
                      <a:pt x="489650" y="127441"/>
                    </a:cubicBezTo>
                    <a:cubicBezTo>
                      <a:pt x="486624" y="127441"/>
                      <a:pt x="484578" y="126376"/>
                      <a:pt x="482620" y="124334"/>
                    </a:cubicBezTo>
                    <a:cubicBezTo>
                      <a:pt x="478527" y="120338"/>
                      <a:pt x="478527" y="114301"/>
                      <a:pt x="482620" y="110217"/>
                    </a:cubicBezTo>
                    <a:close/>
                    <a:moveTo>
                      <a:pt x="196955" y="96101"/>
                    </a:moveTo>
                    <a:cubicBezTo>
                      <a:pt x="201050" y="92017"/>
                      <a:pt x="207104" y="92017"/>
                      <a:pt x="211110" y="96101"/>
                    </a:cubicBezTo>
                    <a:lnTo>
                      <a:pt x="225355" y="110217"/>
                    </a:lnTo>
                    <a:cubicBezTo>
                      <a:pt x="229361" y="114301"/>
                      <a:pt x="229361" y="120338"/>
                      <a:pt x="225355" y="124334"/>
                    </a:cubicBezTo>
                    <a:cubicBezTo>
                      <a:pt x="223307" y="126376"/>
                      <a:pt x="220280" y="127441"/>
                      <a:pt x="218233" y="127441"/>
                    </a:cubicBezTo>
                    <a:cubicBezTo>
                      <a:pt x="215206" y="127441"/>
                      <a:pt x="213158" y="126376"/>
                      <a:pt x="211110" y="124334"/>
                    </a:cubicBezTo>
                    <a:lnTo>
                      <a:pt x="196955" y="110217"/>
                    </a:lnTo>
                    <a:cubicBezTo>
                      <a:pt x="192949" y="106222"/>
                      <a:pt x="192949" y="100096"/>
                      <a:pt x="196955" y="96101"/>
                    </a:cubicBezTo>
                    <a:close/>
                    <a:moveTo>
                      <a:pt x="103963" y="81761"/>
                    </a:moveTo>
                    <a:cubicBezTo>
                      <a:pt x="98011" y="82650"/>
                      <a:pt x="92182" y="85449"/>
                      <a:pt x="87598" y="90026"/>
                    </a:cubicBezTo>
                    <a:lnTo>
                      <a:pt x="62322" y="115266"/>
                    </a:lnTo>
                    <a:cubicBezTo>
                      <a:pt x="17732" y="159790"/>
                      <a:pt x="8654" y="209291"/>
                      <a:pt x="34998" y="265902"/>
                    </a:cubicBezTo>
                    <a:cubicBezTo>
                      <a:pt x="44077" y="285187"/>
                      <a:pt x="57249" y="304383"/>
                      <a:pt x="75494" y="322602"/>
                    </a:cubicBezTo>
                    <a:lnTo>
                      <a:pt x="283044" y="530826"/>
                    </a:lnTo>
                    <a:cubicBezTo>
                      <a:pt x="297284" y="545046"/>
                      <a:pt x="312415" y="557132"/>
                      <a:pt x="327634" y="565219"/>
                    </a:cubicBezTo>
                    <a:cubicBezTo>
                      <a:pt x="389401" y="599612"/>
                      <a:pt x="443068" y="592503"/>
                      <a:pt x="490684" y="545046"/>
                    </a:cubicBezTo>
                    <a:lnTo>
                      <a:pt x="515960" y="519717"/>
                    </a:lnTo>
                    <a:cubicBezTo>
                      <a:pt x="525127" y="510653"/>
                      <a:pt x="527085" y="496433"/>
                      <a:pt x="521033" y="485324"/>
                    </a:cubicBezTo>
                    <a:cubicBezTo>
                      <a:pt x="503856" y="451998"/>
                      <a:pt x="434969" y="411561"/>
                      <a:pt x="434969" y="411561"/>
                    </a:cubicBezTo>
                    <a:cubicBezTo>
                      <a:pt x="427582" y="407829"/>
                      <a:pt x="420195" y="405874"/>
                      <a:pt x="414321" y="406318"/>
                    </a:cubicBezTo>
                    <a:cubicBezTo>
                      <a:pt x="414143" y="406318"/>
                      <a:pt x="413876" y="406407"/>
                      <a:pt x="413698" y="406496"/>
                    </a:cubicBezTo>
                    <a:cubicBezTo>
                      <a:pt x="409604" y="407473"/>
                      <a:pt x="407646" y="409517"/>
                      <a:pt x="405599" y="413605"/>
                    </a:cubicBezTo>
                    <a:lnTo>
                      <a:pt x="404620" y="414583"/>
                    </a:lnTo>
                    <a:cubicBezTo>
                      <a:pt x="397500" y="423648"/>
                      <a:pt x="380323" y="443910"/>
                      <a:pt x="373202" y="447910"/>
                    </a:cubicBezTo>
                    <a:cubicBezTo>
                      <a:pt x="365548" y="453242"/>
                      <a:pt x="357538" y="457152"/>
                      <a:pt x="349528" y="459552"/>
                    </a:cubicBezTo>
                    <a:cubicBezTo>
                      <a:pt x="365281" y="466839"/>
                      <a:pt x="384328" y="473149"/>
                      <a:pt x="405599" y="475282"/>
                    </a:cubicBezTo>
                    <a:cubicBezTo>
                      <a:pt x="410672" y="476259"/>
                      <a:pt x="414677" y="480259"/>
                      <a:pt x="414677" y="486391"/>
                    </a:cubicBezTo>
                    <a:cubicBezTo>
                      <a:pt x="413698" y="491456"/>
                      <a:pt x="409604" y="495456"/>
                      <a:pt x="404620" y="495456"/>
                    </a:cubicBezTo>
                    <a:lnTo>
                      <a:pt x="403552" y="495456"/>
                    </a:lnTo>
                    <a:cubicBezTo>
                      <a:pt x="333686" y="488346"/>
                      <a:pt x="288117" y="443910"/>
                      <a:pt x="287138" y="441866"/>
                    </a:cubicBezTo>
                    <a:cubicBezTo>
                      <a:pt x="286871" y="441600"/>
                      <a:pt x="286604" y="441333"/>
                      <a:pt x="286426" y="441067"/>
                    </a:cubicBezTo>
                    <a:cubicBezTo>
                      <a:pt x="285625" y="440356"/>
                      <a:pt x="284824" y="439645"/>
                      <a:pt x="284112" y="438845"/>
                    </a:cubicBezTo>
                    <a:lnTo>
                      <a:pt x="176777" y="331666"/>
                    </a:lnTo>
                    <a:cubicBezTo>
                      <a:pt x="174730" y="329622"/>
                      <a:pt x="119015" y="284120"/>
                      <a:pt x="111895" y="213379"/>
                    </a:cubicBezTo>
                    <a:cubicBezTo>
                      <a:pt x="110916" y="208314"/>
                      <a:pt x="115010" y="203248"/>
                      <a:pt x="121062" y="202270"/>
                    </a:cubicBezTo>
                    <a:cubicBezTo>
                      <a:pt x="127115" y="201204"/>
                      <a:pt x="131209" y="205292"/>
                      <a:pt x="132188" y="211335"/>
                    </a:cubicBezTo>
                    <a:cubicBezTo>
                      <a:pt x="133968" y="229109"/>
                      <a:pt x="139486" y="245284"/>
                      <a:pt x="146428" y="259325"/>
                    </a:cubicBezTo>
                    <a:cubicBezTo>
                      <a:pt x="148653" y="250794"/>
                      <a:pt x="152658" y="242262"/>
                      <a:pt x="158532" y="233553"/>
                    </a:cubicBezTo>
                    <a:cubicBezTo>
                      <a:pt x="162537" y="227510"/>
                      <a:pt x="183808" y="210358"/>
                      <a:pt x="191907" y="202270"/>
                    </a:cubicBezTo>
                    <a:lnTo>
                      <a:pt x="192975" y="201204"/>
                    </a:lnTo>
                    <a:cubicBezTo>
                      <a:pt x="196980" y="199160"/>
                      <a:pt x="199027" y="196138"/>
                      <a:pt x="200006" y="193117"/>
                    </a:cubicBezTo>
                    <a:cubicBezTo>
                      <a:pt x="202053" y="187073"/>
                      <a:pt x="200006" y="178986"/>
                      <a:pt x="194933" y="170899"/>
                    </a:cubicBezTo>
                    <a:cubicBezTo>
                      <a:pt x="194933" y="169832"/>
                      <a:pt x="154438" y="102113"/>
                      <a:pt x="121062" y="84961"/>
                    </a:cubicBezTo>
                    <a:cubicBezTo>
                      <a:pt x="115989" y="81895"/>
                      <a:pt x="109915" y="80873"/>
                      <a:pt x="103963" y="81761"/>
                    </a:cubicBezTo>
                    <a:close/>
                    <a:moveTo>
                      <a:pt x="353980" y="30273"/>
                    </a:moveTo>
                    <a:cubicBezTo>
                      <a:pt x="360041" y="30273"/>
                      <a:pt x="364141" y="34368"/>
                      <a:pt x="364141" y="40422"/>
                    </a:cubicBezTo>
                    <a:lnTo>
                      <a:pt x="364141" y="60719"/>
                    </a:lnTo>
                    <a:cubicBezTo>
                      <a:pt x="364141" y="66772"/>
                      <a:pt x="360041" y="70778"/>
                      <a:pt x="353980" y="70778"/>
                    </a:cubicBezTo>
                    <a:cubicBezTo>
                      <a:pt x="347829" y="70778"/>
                      <a:pt x="343818" y="66772"/>
                      <a:pt x="343818" y="60719"/>
                    </a:cubicBezTo>
                    <a:lnTo>
                      <a:pt x="343818" y="40422"/>
                    </a:lnTo>
                    <a:cubicBezTo>
                      <a:pt x="343818" y="34368"/>
                      <a:pt x="347829" y="30273"/>
                      <a:pt x="353980" y="30273"/>
                    </a:cubicBezTo>
                    <a:close/>
                    <a:moveTo>
                      <a:pt x="353978" y="20263"/>
                    </a:moveTo>
                    <a:cubicBezTo>
                      <a:pt x="284112" y="20263"/>
                      <a:pt x="219409" y="50479"/>
                      <a:pt x="174819" y="104957"/>
                    </a:cubicBezTo>
                    <a:cubicBezTo>
                      <a:pt x="196446" y="130818"/>
                      <a:pt x="212911" y="158901"/>
                      <a:pt x="214246" y="160768"/>
                    </a:cubicBezTo>
                    <a:cubicBezTo>
                      <a:pt x="221278" y="173920"/>
                      <a:pt x="224304" y="187073"/>
                      <a:pt x="221278" y="198182"/>
                    </a:cubicBezTo>
                    <a:cubicBezTo>
                      <a:pt x="220299" y="202093"/>
                      <a:pt x="218430" y="205736"/>
                      <a:pt x="215938" y="209025"/>
                    </a:cubicBezTo>
                    <a:cubicBezTo>
                      <a:pt x="214336" y="211335"/>
                      <a:pt x="212466" y="213379"/>
                      <a:pt x="210152" y="215157"/>
                    </a:cubicBezTo>
                    <a:cubicBezTo>
                      <a:pt x="208906" y="216312"/>
                      <a:pt x="207482" y="217378"/>
                      <a:pt x="206147" y="218445"/>
                    </a:cubicBezTo>
                    <a:cubicBezTo>
                      <a:pt x="193954" y="228487"/>
                      <a:pt x="179803" y="241640"/>
                      <a:pt x="176777" y="244662"/>
                    </a:cubicBezTo>
                    <a:cubicBezTo>
                      <a:pt x="160579" y="269012"/>
                      <a:pt x="162537" y="287142"/>
                      <a:pt x="182829" y="308382"/>
                    </a:cubicBezTo>
                    <a:lnTo>
                      <a:pt x="189504" y="315136"/>
                    </a:lnTo>
                    <a:cubicBezTo>
                      <a:pt x="189771" y="315403"/>
                      <a:pt x="189949" y="315492"/>
                      <a:pt x="189949" y="315492"/>
                    </a:cubicBezTo>
                    <a:cubicBezTo>
                      <a:pt x="190572" y="316025"/>
                      <a:pt x="191195" y="316647"/>
                      <a:pt x="191640" y="317269"/>
                    </a:cubicBezTo>
                    <a:lnTo>
                      <a:pt x="298263" y="424714"/>
                    </a:lnTo>
                    <a:cubicBezTo>
                      <a:pt x="318556" y="444888"/>
                      <a:pt x="337780" y="446932"/>
                      <a:pt x="362077" y="430758"/>
                    </a:cubicBezTo>
                    <a:cubicBezTo>
                      <a:pt x="365103" y="428713"/>
                      <a:pt x="378275" y="414583"/>
                      <a:pt x="388422" y="401430"/>
                    </a:cubicBezTo>
                    <a:cubicBezTo>
                      <a:pt x="393406" y="393343"/>
                      <a:pt x="400526" y="388277"/>
                      <a:pt x="408625" y="386233"/>
                    </a:cubicBezTo>
                    <a:cubicBezTo>
                      <a:pt x="412096" y="385344"/>
                      <a:pt x="415834" y="384900"/>
                      <a:pt x="419661" y="384900"/>
                    </a:cubicBezTo>
                    <a:cubicBezTo>
                      <a:pt x="428294" y="384989"/>
                      <a:pt x="437728" y="387477"/>
                      <a:pt x="446094" y="392365"/>
                    </a:cubicBezTo>
                    <a:cubicBezTo>
                      <a:pt x="447963" y="393609"/>
                      <a:pt x="476088" y="410051"/>
                      <a:pt x="501987" y="431646"/>
                    </a:cubicBezTo>
                    <a:cubicBezTo>
                      <a:pt x="556545" y="387122"/>
                      <a:pt x="586894" y="322513"/>
                      <a:pt x="586894" y="252749"/>
                    </a:cubicBezTo>
                    <a:cubicBezTo>
                      <a:pt x="586894" y="124330"/>
                      <a:pt x="482585" y="20263"/>
                      <a:pt x="353978" y="20263"/>
                    </a:cubicBezTo>
                    <a:close/>
                    <a:moveTo>
                      <a:pt x="353978" y="0"/>
                    </a:moveTo>
                    <a:cubicBezTo>
                      <a:pt x="493710" y="0"/>
                      <a:pt x="607097" y="113222"/>
                      <a:pt x="607097" y="252749"/>
                    </a:cubicBezTo>
                    <a:cubicBezTo>
                      <a:pt x="607097" y="327578"/>
                      <a:pt x="574345" y="397786"/>
                      <a:pt x="517384" y="445421"/>
                    </a:cubicBezTo>
                    <a:cubicBezTo>
                      <a:pt x="526907" y="454753"/>
                      <a:pt x="535184" y="464617"/>
                      <a:pt x="540257" y="474215"/>
                    </a:cubicBezTo>
                    <a:cubicBezTo>
                      <a:pt x="550403" y="493412"/>
                      <a:pt x="547377" y="517673"/>
                      <a:pt x="531179" y="532870"/>
                    </a:cubicBezTo>
                    <a:lnTo>
                      <a:pt x="505814" y="559176"/>
                    </a:lnTo>
                    <a:cubicBezTo>
                      <a:pt x="474486" y="590548"/>
                      <a:pt x="438974" y="606722"/>
                      <a:pt x="401505" y="606722"/>
                    </a:cubicBezTo>
                    <a:cubicBezTo>
                      <a:pt x="375249" y="606722"/>
                      <a:pt x="346858" y="598635"/>
                      <a:pt x="318556" y="582460"/>
                    </a:cubicBezTo>
                    <a:cubicBezTo>
                      <a:pt x="301289" y="573307"/>
                      <a:pt x="285091" y="560154"/>
                      <a:pt x="268893" y="543979"/>
                    </a:cubicBezTo>
                    <a:lnTo>
                      <a:pt x="61343" y="336732"/>
                    </a:lnTo>
                    <a:cubicBezTo>
                      <a:pt x="42030" y="317536"/>
                      <a:pt x="26899" y="296296"/>
                      <a:pt x="16753" y="275056"/>
                    </a:cubicBezTo>
                    <a:cubicBezTo>
                      <a:pt x="-13596" y="210358"/>
                      <a:pt x="-2471" y="151703"/>
                      <a:pt x="48171" y="101135"/>
                    </a:cubicBezTo>
                    <a:lnTo>
                      <a:pt x="73447" y="75807"/>
                    </a:lnTo>
                    <a:cubicBezTo>
                      <a:pt x="88666" y="60699"/>
                      <a:pt x="112963" y="56611"/>
                      <a:pt x="132188" y="66742"/>
                    </a:cubicBezTo>
                    <a:cubicBezTo>
                      <a:pt x="141711" y="71719"/>
                      <a:pt x="151412" y="79895"/>
                      <a:pt x="160757" y="89315"/>
                    </a:cubicBezTo>
                    <a:cubicBezTo>
                      <a:pt x="209173" y="32971"/>
                      <a:pt x="278772" y="0"/>
                      <a:pt x="353978" y="0"/>
                    </a:cubicBezTo>
                    <a:close/>
                  </a:path>
                </a:pathLst>
              </a:custGeom>
              <a:solidFill>
                <a:schemeClr val="bg1"/>
              </a:solidFill>
              <a:ln>
                <a:noFill/>
              </a:ln>
            </p:spPr>
            <p:txBody>
              <a:bodyPr anchor="ctr"/>
              <a:lstStyle/>
              <a:p>
                <a:pPr algn="ctr"/>
                <a:endParaRPr sz="1400">
                  <a:cs typeface="+mn-ea"/>
                  <a:sym typeface="+mn-lt"/>
                </a:endParaRPr>
              </a:p>
            </p:txBody>
          </p:sp>
        </p:grpSp>
        <p:grpSp>
          <p:nvGrpSpPr>
            <p:cNvPr id="39" name="组合 38"/>
            <p:cNvGrpSpPr/>
            <p:nvPr/>
          </p:nvGrpSpPr>
          <p:grpSpPr>
            <a:xfrm>
              <a:off x="9084461" y="2403505"/>
              <a:ext cx="1973762" cy="984809"/>
              <a:chOff x="2197445" y="2412894"/>
              <a:chExt cx="1973762" cy="984809"/>
            </a:xfrm>
          </p:grpSpPr>
          <p:sp>
            <p:nvSpPr>
              <p:cNvPr id="40" name="文本框 39"/>
              <p:cNvSpPr txBox="1"/>
              <p:nvPr/>
            </p:nvSpPr>
            <p:spPr>
              <a:xfrm>
                <a:off x="2273643" y="2412894"/>
                <a:ext cx="1821364" cy="358900"/>
              </a:xfrm>
              <a:prstGeom prst="rect">
                <a:avLst/>
              </a:prstGeom>
              <a:noFill/>
            </p:spPr>
            <p:txBody>
              <a:bodyPr wrap="square" rtlCol="0">
                <a:spAutoFit/>
                <a:scene3d>
                  <a:camera prst="orthographicFront"/>
                  <a:lightRig rig="threePt" dir="t"/>
                </a:scene3d>
                <a:sp3d contourW="12700"/>
              </a:bodyPr>
              <a:lstStyle/>
              <a:p>
                <a:pPr algn="ctr"/>
                <a:r>
                  <a:rPr lang="zh-CN" altLang="en-US" sz="1400" b="1" dirty="0">
                    <a:solidFill>
                      <a:schemeClr val="bg1"/>
                    </a:solidFill>
                    <a:cs typeface="+mn-ea"/>
                    <a:sym typeface="+mn-lt"/>
                  </a:rPr>
                  <a:t>标题文字添加</a:t>
                </a:r>
                <a:endParaRPr lang="zh-CN" altLang="en-US" sz="1400" b="1" dirty="0">
                  <a:solidFill>
                    <a:schemeClr val="bg1"/>
                  </a:solidFill>
                  <a:cs typeface="+mn-ea"/>
                  <a:sym typeface="+mn-lt"/>
                </a:endParaRPr>
              </a:p>
            </p:txBody>
          </p:sp>
          <p:sp>
            <p:nvSpPr>
              <p:cNvPr id="41" name="文本框 40"/>
              <p:cNvSpPr txBox="1"/>
              <p:nvPr/>
            </p:nvSpPr>
            <p:spPr>
              <a:xfrm>
                <a:off x="2197445" y="2737777"/>
                <a:ext cx="1973762" cy="659926"/>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bg1"/>
                    </a:solidFill>
                    <a:cs typeface="+mn-ea"/>
                    <a:sym typeface="+mn-lt"/>
                  </a:rPr>
                  <a:t>print the presentation and make it into a film to be used in a wider field</a:t>
                </a:r>
                <a:endParaRPr lang="en-US" altLang="zh-CN" sz="900" dirty="0">
                  <a:solidFill>
                    <a:schemeClr val="bg1"/>
                  </a:solidFill>
                  <a:cs typeface="+mn-ea"/>
                  <a:sym typeface="+mn-lt"/>
                </a:endParaRPr>
              </a:p>
            </p:txBody>
          </p:sp>
        </p:grpSp>
      </p:grpSp>
      <p:grpSp>
        <p:nvGrpSpPr>
          <p:cNvPr id="66" name="组合 65"/>
          <p:cNvGrpSpPr/>
          <p:nvPr/>
        </p:nvGrpSpPr>
        <p:grpSpPr>
          <a:xfrm>
            <a:off x="6296997" y="4008315"/>
            <a:ext cx="4158151" cy="1729025"/>
            <a:chOff x="6372430" y="4010031"/>
            <a:chExt cx="4848838" cy="2016224"/>
          </a:xfrm>
          <a:effectLst>
            <a:outerShdw blurRad="50800" dist="38100" dir="8100000" algn="tr" rotWithShape="0">
              <a:prstClr val="black">
                <a:alpha val="40000"/>
              </a:prstClr>
            </a:outerShdw>
          </a:effectLst>
        </p:grpSpPr>
        <p:grpSp>
          <p:nvGrpSpPr>
            <p:cNvPr id="7" name="îṧḷïďe"/>
            <p:cNvGrpSpPr/>
            <p:nvPr/>
          </p:nvGrpSpPr>
          <p:grpSpPr>
            <a:xfrm>
              <a:off x="6372430" y="4010031"/>
              <a:ext cx="4848838" cy="2016224"/>
              <a:chOff x="6359730" y="4005063"/>
              <a:chExt cx="4848838" cy="2016224"/>
            </a:xfrm>
          </p:grpSpPr>
          <p:sp>
            <p:nvSpPr>
              <p:cNvPr id="9" name="ïŝ1íḓê"/>
              <p:cNvSpPr/>
              <p:nvPr/>
            </p:nvSpPr>
            <p:spPr>
              <a:xfrm>
                <a:off x="6359730" y="4005063"/>
                <a:ext cx="4848838" cy="2016224"/>
              </a:xfrm>
              <a:prstGeom prst="rect">
                <a:avLst/>
              </a:prstGeom>
              <a:blipFill>
                <a:blip r:embed="rId4" cstate="email"/>
                <a:srcRect/>
                <a:stretch>
                  <a:fillRect/>
                </a:stretch>
              </a:blipFill>
              <a:ln w="190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dirty="0">
                  <a:cs typeface="+mn-ea"/>
                  <a:sym typeface="+mn-lt"/>
                </a:endParaRPr>
              </a:p>
            </p:txBody>
          </p:sp>
          <p:sp>
            <p:nvSpPr>
              <p:cNvPr id="10" name="iS1ïdé"/>
              <p:cNvSpPr/>
              <p:nvPr/>
            </p:nvSpPr>
            <p:spPr>
              <a:xfrm>
                <a:off x="8904312" y="4005063"/>
                <a:ext cx="2304256" cy="2016224"/>
              </a:xfrm>
              <a:prstGeom prst="rect">
                <a:avLst/>
              </a:prstGeom>
              <a:solidFill>
                <a:srgbClr val="6495A3"/>
              </a:solidFill>
              <a:ln w="190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sz="1400">
                  <a:cs typeface="+mn-ea"/>
                  <a:sym typeface="+mn-lt"/>
                </a:endParaRPr>
              </a:p>
            </p:txBody>
          </p:sp>
          <p:sp>
            <p:nvSpPr>
              <p:cNvPr id="13" name="îṩḷiḋè"/>
              <p:cNvSpPr/>
              <p:nvPr/>
            </p:nvSpPr>
            <p:spPr bwMode="auto">
              <a:xfrm>
                <a:off x="9825900" y="4230073"/>
                <a:ext cx="461080" cy="460484"/>
              </a:xfrm>
              <a:custGeom>
                <a:avLst/>
                <a:gdLst>
                  <a:gd name="connsiteX0" fmla="*/ 301042 w 602819"/>
                  <a:gd name="connsiteY0" fmla="*/ 215161 h 602041"/>
                  <a:gd name="connsiteX1" fmla="*/ 248582 w 602819"/>
                  <a:gd name="connsiteY1" fmla="*/ 232889 h 602041"/>
                  <a:gd name="connsiteX2" fmla="*/ 296199 w 602819"/>
                  <a:gd name="connsiteY2" fmla="*/ 280434 h 602041"/>
                  <a:gd name="connsiteX3" fmla="*/ 301042 w 602819"/>
                  <a:gd name="connsiteY3" fmla="*/ 279628 h 602041"/>
                  <a:gd name="connsiteX4" fmla="*/ 322833 w 602819"/>
                  <a:gd name="connsiteY4" fmla="*/ 300580 h 602041"/>
                  <a:gd name="connsiteX5" fmla="*/ 301042 w 602819"/>
                  <a:gd name="connsiteY5" fmla="*/ 322338 h 602041"/>
                  <a:gd name="connsiteX6" fmla="*/ 280058 w 602819"/>
                  <a:gd name="connsiteY6" fmla="*/ 300580 h 602041"/>
                  <a:gd name="connsiteX7" fmla="*/ 280865 w 602819"/>
                  <a:gd name="connsiteY7" fmla="*/ 295745 h 602041"/>
                  <a:gd name="connsiteX8" fmla="*/ 233247 w 602819"/>
                  <a:gd name="connsiteY8" fmla="*/ 248200 h 602041"/>
                  <a:gd name="connsiteX9" fmla="*/ 215491 w 602819"/>
                  <a:gd name="connsiteY9" fmla="*/ 300580 h 602041"/>
                  <a:gd name="connsiteX10" fmla="*/ 301042 w 602819"/>
                  <a:gd name="connsiteY10" fmla="*/ 386805 h 602041"/>
                  <a:gd name="connsiteX11" fmla="*/ 387400 w 602819"/>
                  <a:gd name="connsiteY11" fmla="*/ 300580 h 602041"/>
                  <a:gd name="connsiteX12" fmla="*/ 301042 w 602819"/>
                  <a:gd name="connsiteY12" fmla="*/ 215161 h 602041"/>
                  <a:gd name="connsiteX13" fmla="*/ 301042 w 602819"/>
                  <a:gd name="connsiteY13" fmla="*/ 118459 h 602041"/>
                  <a:gd name="connsiteX14" fmla="*/ 179979 w 602819"/>
                  <a:gd name="connsiteY14" fmla="*/ 164392 h 602041"/>
                  <a:gd name="connsiteX15" fmla="*/ 233247 w 602819"/>
                  <a:gd name="connsiteY15" fmla="*/ 217578 h 602041"/>
                  <a:gd name="connsiteX16" fmla="*/ 301042 w 602819"/>
                  <a:gd name="connsiteY16" fmla="*/ 193403 h 602041"/>
                  <a:gd name="connsiteX17" fmla="*/ 409191 w 602819"/>
                  <a:gd name="connsiteY17" fmla="*/ 300580 h 602041"/>
                  <a:gd name="connsiteX18" fmla="*/ 301042 w 602819"/>
                  <a:gd name="connsiteY18" fmla="*/ 408563 h 602041"/>
                  <a:gd name="connsiteX19" fmla="*/ 193700 w 602819"/>
                  <a:gd name="connsiteY19" fmla="*/ 300580 h 602041"/>
                  <a:gd name="connsiteX20" fmla="*/ 217912 w 602819"/>
                  <a:gd name="connsiteY20" fmla="*/ 232889 h 602041"/>
                  <a:gd name="connsiteX21" fmla="*/ 164645 w 602819"/>
                  <a:gd name="connsiteY21" fmla="*/ 179703 h 602041"/>
                  <a:gd name="connsiteX22" fmla="*/ 118641 w 602819"/>
                  <a:gd name="connsiteY22" fmla="*/ 300580 h 602041"/>
                  <a:gd name="connsiteX23" fmla="*/ 301042 w 602819"/>
                  <a:gd name="connsiteY23" fmla="*/ 483506 h 602041"/>
                  <a:gd name="connsiteX24" fmla="*/ 484250 w 602819"/>
                  <a:gd name="connsiteY24" fmla="*/ 300580 h 602041"/>
                  <a:gd name="connsiteX25" fmla="*/ 301042 w 602819"/>
                  <a:gd name="connsiteY25" fmla="*/ 118459 h 602041"/>
                  <a:gd name="connsiteX26" fmla="*/ 301021 w 602819"/>
                  <a:gd name="connsiteY26" fmla="*/ 0 h 602041"/>
                  <a:gd name="connsiteX27" fmla="*/ 602819 w 602819"/>
                  <a:gd name="connsiteY27" fmla="*/ 300618 h 602041"/>
                  <a:gd name="connsiteX28" fmla="*/ 521317 w 602819"/>
                  <a:gd name="connsiteY28" fmla="*/ 506134 h 602041"/>
                  <a:gd name="connsiteX29" fmla="*/ 598784 w 602819"/>
                  <a:gd name="connsiteY29" fmla="*/ 583504 h 602041"/>
                  <a:gd name="connsiteX30" fmla="*/ 597977 w 602819"/>
                  <a:gd name="connsiteY30" fmla="*/ 598817 h 602041"/>
                  <a:gd name="connsiteX31" fmla="*/ 590715 w 602819"/>
                  <a:gd name="connsiteY31" fmla="*/ 602041 h 602041"/>
                  <a:gd name="connsiteX32" fmla="*/ 583452 w 602819"/>
                  <a:gd name="connsiteY32" fmla="*/ 598817 h 602041"/>
                  <a:gd name="connsiteX33" fmla="*/ 505985 w 602819"/>
                  <a:gd name="connsiteY33" fmla="*/ 520641 h 602041"/>
                  <a:gd name="connsiteX34" fmla="*/ 301021 w 602819"/>
                  <a:gd name="connsiteY34" fmla="*/ 602041 h 602041"/>
                  <a:gd name="connsiteX35" fmla="*/ 96057 w 602819"/>
                  <a:gd name="connsiteY35" fmla="*/ 520641 h 602041"/>
                  <a:gd name="connsiteX36" fmla="*/ 18590 w 602819"/>
                  <a:gd name="connsiteY36" fmla="*/ 598817 h 602041"/>
                  <a:gd name="connsiteX37" fmla="*/ 10520 w 602819"/>
                  <a:gd name="connsiteY37" fmla="*/ 602041 h 602041"/>
                  <a:gd name="connsiteX38" fmla="*/ 3258 w 602819"/>
                  <a:gd name="connsiteY38" fmla="*/ 598817 h 602041"/>
                  <a:gd name="connsiteX39" fmla="*/ 3258 w 602819"/>
                  <a:gd name="connsiteY39" fmla="*/ 583504 h 602041"/>
                  <a:gd name="connsiteX40" fmla="*/ 80725 w 602819"/>
                  <a:gd name="connsiteY40" fmla="*/ 506134 h 602041"/>
                  <a:gd name="connsiteX41" fmla="*/ 30 w 602819"/>
                  <a:gd name="connsiteY41" fmla="*/ 300618 h 602041"/>
                  <a:gd name="connsiteX42" fmla="*/ 43605 w 602819"/>
                  <a:gd name="connsiteY42" fmla="*/ 145070 h 602041"/>
                  <a:gd name="connsiteX43" fmla="*/ 58130 w 602819"/>
                  <a:gd name="connsiteY43" fmla="*/ 141041 h 602041"/>
                  <a:gd name="connsiteX44" fmla="*/ 62165 w 602819"/>
                  <a:gd name="connsiteY44" fmla="*/ 156354 h 602041"/>
                  <a:gd name="connsiteX45" fmla="*/ 21818 w 602819"/>
                  <a:gd name="connsiteY45" fmla="*/ 300618 h 602041"/>
                  <a:gd name="connsiteX46" fmla="*/ 301021 w 602819"/>
                  <a:gd name="connsiteY46" fmla="*/ 580281 h 602041"/>
                  <a:gd name="connsiteX47" fmla="*/ 581031 w 602819"/>
                  <a:gd name="connsiteY47" fmla="*/ 300618 h 602041"/>
                  <a:gd name="connsiteX48" fmla="*/ 301021 w 602819"/>
                  <a:gd name="connsiteY48" fmla="*/ 21761 h 602041"/>
                  <a:gd name="connsiteX49" fmla="*/ 156578 w 602819"/>
                  <a:gd name="connsiteY49" fmla="*/ 62058 h 602041"/>
                  <a:gd name="connsiteX50" fmla="*/ 141246 w 602819"/>
                  <a:gd name="connsiteY50" fmla="*/ 58028 h 602041"/>
                  <a:gd name="connsiteX51" fmla="*/ 145280 w 602819"/>
                  <a:gd name="connsiteY51" fmla="*/ 43521 h 602041"/>
                  <a:gd name="connsiteX52" fmla="*/ 301021 w 602819"/>
                  <a:gd name="connsiteY52" fmla="*/ 0 h 602041"/>
                  <a:gd name="connsiteX53" fmla="*/ 54075 w 602819"/>
                  <a:gd name="connsiteY53" fmla="*/ 0 h 602041"/>
                  <a:gd name="connsiteX54" fmla="*/ 64567 w 602819"/>
                  <a:gd name="connsiteY54" fmla="*/ 10476 h 602041"/>
                  <a:gd name="connsiteX55" fmla="*/ 64567 w 602819"/>
                  <a:gd name="connsiteY55" fmla="*/ 49157 h 602041"/>
                  <a:gd name="connsiteX56" fmla="*/ 75059 w 602819"/>
                  <a:gd name="connsiteY56" fmla="*/ 59633 h 602041"/>
                  <a:gd name="connsiteX57" fmla="*/ 75059 w 602819"/>
                  <a:gd name="connsiteY57" fmla="*/ 32234 h 602041"/>
                  <a:gd name="connsiteX58" fmla="*/ 86358 w 602819"/>
                  <a:gd name="connsiteY58" fmla="*/ 21758 h 602041"/>
                  <a:gd name="connsiteX59" fmla="*/ 96850 w 602819"/>
                  <a:gd name="connsiteY59" fmla="*/ 32234 h 602041"/>
                  <a:gd name="connsiteX60" fmla="*/ 96850 w 602819"/>
                  <a:gd name="connsiteY60" fmla="*/ 81390 h 602041"/>
                  <a:gd name="connsiteX61" fmla="*/ 107342 w 602819"/>
                  <a:gd name="connsiteY61" fmla="*/ 91866 h 602041"/>
                  <a:gd name="connsiteX62" fmla="*/ 107342 w 602819"/>
                  <a:gd name="connsiteY62" fmla="*/ 64468 h 602041"/>
                  <a:gd name="connsiteX63" fmla="*/ 118641 w 602819"/>
                  <a:gd name="connsiteY63" fmla="*/ 53992 h 602041"/>
                  <a:gd name="connsiteX64" fmla="*/ 129133 w 602819"/>
                  <a:gd name="connsiteY64" fmla="*/ 64468 h 602041"/>
                  <a:gd name="connsiteX65" fmla="*/ 129133 w 602819"/>
                  <a:gd name="connsiteY65" fmla="*/ 113624 h 602041"/>
                  <a:gd name="connsiteX66" fmla="*/ 164645 w 602819"/>
                  <a:gd name="connsiteY66" fmla="*/ 149081 h 602041"/>
                  <a:gd name="connsiteX67" fmla="*/ 301042 w 602819"/>
                  <a:gd name="connsiteY67" fmla="*/ 96701 h 602041"/>
                  <a:gd name="connsiteX68" fmla="*/ 506041 w 602819"/>
                  <a:gd name="connsiteY68" fmla="*/ 300580 h 602041"/>
                  <a:gd name="connsiteX69" fmla="*/ 301042 w 602819"/>
                  <a:gd name="connsiteY69" fmla="*/ 505264 h 602041"/>
                  <a:gd name="connsiteX70" fmla="*/ 96850 w 602819"/>
                  <a:gd name="connsiteY70" fmla="*/ 300580 h 602041"/>
                  <a:gd name="connsiteX71" fmla="*/ 149310 w 602819"/>
                  <a:gd name="connsiteY71" fmla="*/ 164392 h 602041"/>
                  <a:gd name="connsiteX72" fmla="*/ 113799 w 602819"/>
                  <a:gd name="connsiteY72" fmla="*/ 128935 h 602041"/>
                  <a:gd name="connsiteX73" fmla="*/ 64567 w 602819"/>
                  <a:gd name="connsiteY73" fmla="*/ 128935 h 602041"/>
                  <a:gd name="connsiteX74" fmla="*/ 54075 w 602819"/>
                  <a:gd name="connsiteY74" fmla="*/ 118459 h 602041"/>
                  <a:gd name="connsiteX75" fmla="*/ 64567 w 602819"/>
                  <a:gd name="connsiteY75" fmla="*/ 107177 h 602041"/>
                  <a:gd name="connsiteX76" fmla="*/ 92007 w 602819"/>
                  <a:gd name="connsiteY76" fmla="*/ 107177 h 602041"/>
                  <a:gd name="connsiteX77" fmla="*/ 81515 w 602819"/>
                  <a:gd name="connsiteY77" fmla="*/ 96701 h 602041"/>
                  <a:gd name="connsiteX78" fmla="*/ 32283 w 602819"/>
                  <a:gd name="connsiteY78" fmla="*/ 96701 h 602041"/>
                  <a:gd name="connsiteX79" fmla="*/ 21791 w 602819"/>
                  <a:gd name="connsiteY79" fmla="*/ 86226 h 602041"/>
                  <a:gd name="connsiteX80" fmla="*/ 32283 w 602819"/>
                  <a:gd name="connsiteY80" fmla="*/ 74944 h 602041"/>
                  <a:gd name="connsiteX81" fmla="*/ 59724 w 602819"/>
                  <a:gd name="connsiteY81" fmla="*/ 74944 h 602041"/>
                  <a:gd name="connsiteX82" fmla="*/ 49232 w 602819"/>
                  <a:gd name="connsiteY82" fmla="*/ 64468 h 602041"/>
                  <a:gd name="connsiteX83" fmla="*/ 10492 w 602819"/>
                  <a:gd name="connsiteY83" fmla="*/ 64468 h 602041"/>
                  <a:gd name="connsiteX84" fmla="*/ 0 w 602819"/>
                  <a:gd name="connsiteY84" fmla="*/ 53992 h 602041"/>
                  <a:gd name="connsiteX85" fmla="*/ 10492 w 602819"/>
                  <a:gd name="connsiteY85" fmla="*/ 42710 h 602041"/>
                  <a:gd name="connsiteX86" fmla="*/ 27441 w 602819"/>
                  <a:gd name="connsiteY86" fmla="*/ 42710 h 602041"/>
                  <a:gd name="connsiteX87" fmla="*/ 13720 w 602819"/>
                  <a:gd name="connsiteY87" fmla="*/ 29011 h 602041"/>
                  <a:gd name="connsiteX88" fmla="*/ 13720 w 602819"/>
                  <a:gd name="connsiteY88" fmla="*/ 13700 h 602041"/>
                  <a:gd name="connsiteX89" fmla="*/ 29055 w 602819"/>
                  <a:gd name="connsiteY89" fmla="*/ 13700 h 602041"/>
                  <a:gd name="connsiteX90" fmla="*/ 42775 w 602819"/>
                  <a:gd name="connsiteY90" fmla="*/ 27399 h 602041"/>
                  <a:gd name="connsiteX91" fmla="*/ 42775 w 602819"/>
                  <a:gd name="connsiteY91" fmla="*/ 10476 h 602041"/>
                  <a:gd name="connsiteX92" fmla="*/ 54075 w 602819"/>
                  <a:gd name="connsiteY92" fmla="*/ 0 h 6020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Lst>
                <a:rect l="l" t="t" r="r" b="b"/>
                <a:pathLst>
                  <a:path w="602819" h="602041">
                    <a:moveTo>
                      <a:pt x="301042" y="215161"/>
                    </a:moveTo>
                    <a:cubicBezTo>
                      <a:pt x="281672" y="215161"/>
                      <a:pt x="263109" y="221607"/>
                      <a:pt x="248582" y="232889"/>
                    </a:cubicBezTo>
                    <a:lnTo>
                      <a:pt x="296199" y="280434"/>
                    </a:lnTo>
                    <a:cubicBezTo>
                      <a:pt x="297814" y="279628"/>
                      <a:pt x="299428" y="279628"/>
                      <a:pt x="301042" y="279628"/>
                    </a:cubicBezTo>
                    <a:cubicBezTo>
                      <a:pt x="313148" y="279628"/>
                      <a:pt x="322833" y="289298"/>
                      <a:pt x="322833" y="300580"/>
                    </a:cubicBezTo>
                    <a:cubicBezTo>
                      <a:pt x="322833" y="312668"/>
                      <a:pt x="313148" y="322338"/>
                      <a:pt x="301042" y="322338"/>
                    </a:cubicBezTo>
                    <a:cubicBezTo>
                      <a:pt x="289743" y="322338"/>
                      <a:pt x="280058" y="312668"/>
                      <a:pt x="280058" y="300580"/>
                    </a:cubicBezTo>
                    <a:cubicBezTo>
                      <a:pt x="280058" y="298968"/>
                      <a:pt x="280058" y="297357"/>
                      <a:pt x="280865" y="295745"/>
                    </a:cubicBezTo>
                    <a:lnTo>
                      <a:pt x="233247" y="248200"/>
                    </a:lnTo>
                    <a:cubicBezTo>
                      <a:pt x="221948" y="262705"/>
                      <a:pt x="215491" y="281240"/>
                      <a:pt x="215491" y="300580"/>
                    </a:cubicBezTo>
                    <a:cubicBezTo>
                      <a:pt x="215491" y="348125"/>
                      <a:pt x="254231" y="386805"/>
                      <a:pt x="301042" y="386805"/>
                    </a:cubicBezTo>
                    <a:cubicBezTo>
                      <a:pt x="348660" y="386805"/>
                      <a:pt x="387400" y="348125"/>
                      <a:pt x="387400" y="300580"/>
                    </a:cubicBezTo>
                    <a:cubicBezTo>
                      <a:pt x="387400" y="253841"/>
                      <a:pt x="348660" y="215161"/>
                      <a:pt x="301042" y="215161"/>
                    </a:cubicBezTo>
                    <a:close/>
                    <a:moveTo>
                      <a:pt x="301042" y="118459"/>
                    </a:moveTo>
                    <a:cubicBezTo>
                      <a:pt x="255038" y="118459"/>
                      <a:pt x="212263" y="136188"/>
                      <a:pt x="179979" y="164392"/>
                    </a:cubicBezTo>
                    <a:lnTo>
                      <a:pt x="233247" y="217578"/>
                    </a:lnTo>
                    <a:cubicBezTo>
                      <a:pt x="251810" y="202267"/>
                      <a:pt x="275215" y="193403"/>
                      <a:pt x="301042" y="193403"/>
                    </a:cubicBezTo>
                    <a:cubicBezTo>
                      <a:pt x="360766" y="193403"/>
                      <a:pt x="409191" y="241753"/>
                      <a:pt x="409191" y="300580"/>
                    </a:cubicBezTo>
                    <a:cubicBezTo>
                      <a:pt x="409191" y="360212"/>
                      <a:pt x="360766" y="408563"/>
                      <a:pt x="301042" y="408563"/>
                    </a:cubicBezTo>
                    <a:cubicBezTo>
                      <a:pt x="242125" y="408563"/>
                      <a:pt x="193700" y="360212"/>
                      <a:pt x="193700" y="300580"/>
                    </a:cubicBezTo>
                    <a:cubicBezTo>
                      <a:pt x="193700" y="274793"/>
                      <a:pt x="202578" y="251423"/>
                      <a:pt x="217912" y="232889"/>
                    </a:cubicBezTo>
                    <a:lnTo>
                      <a:pt x="164645" y="179703"/>
                    </a:lnTo>
                    <a:cubicBezTo>
                      <a:pt x="136397" y="211937"/>
                      <a:pt x="118641" y="254647"/>
                      <a:pt x="118641" y="300580"/>
                    </a:cubicBezTo>
                    <a:cubicBezTo>
                      <a:pt x="118641" y="401310"/>
                      <a:pt x="200157" y="483506"/>
                      <a:pt x="301042" y="483506"/>
                    </a:cubicBezTo>
                    <a:cubicBezTo>
                      <a:pt x="401927" y="483506"/>
                      <a:pt x="484250" y="401310"/>
                      <a:pt x="484250" y="300580"/>
                    </a:cubicBezTo>
                    <a:cubicBezTo>
                      <a:pt x="484250" y="199849"/>
                      <a:pt x="401927" y="118459"/>
                      <a:pt x="301042" y="118459"/>
                    </a:cubicBezTo>
                    <a:close/>
                    <a:moveTo>
                      <a:pt x="301021" y="0"/>
                    </a:moveTo>
                    <a:cubicBezTo>
                      <a:pt x="467252" y="0"/>
                      <a:pt x="602819" y="134593"/>
                      <a:pt x="602819" y="300618"/>
                    </a:cubicBezTo>
                    <a:cubicBezTo>
                      <a:pt x="602819" y="380406"/>
                      <a:pt x="572155" y="452135"/>
                      <a:pt x="521317" y="506134"/>
                    </a:cubicBezTo>
                    <a:lnTo>
                      <a:pt x="598784" y="583504"/>
                    </a:lnTo>
                    <a:cubicBezTo>
                      <a:pt x="602819" y="587534"/>
                      <a:pt x="602819" y="594788"/>
                      <a:pt x="597977" y="598817"/>
                    </a:cubicBezTo>
                    <a:cubicBezTo>
                      <a:pt x="596363" y="600429"/>
                      <a:pt x="593136" y="602041"/>
                      <a:pt x="590715" y="602041"/>
                    </a:cubicBezTo>
                    <a:cubicBezTo>
                      <a:pt x="588294" y="602041"/>
                      <a:pt x="585066" y="600429"/>
                      <a:pt x="583452" y="598817"/>
                    </a:cubicBezTo>
                    <a:lnTo>
                      <a:pt x="505985" y="520641"/>
                    </a:lnTo>
                    <a:cubicBezTo>
                      <a:pt x="452727" y="571415"/>
                      <a:pt x="380102" y="602041"/>
                      <a:pt x="301021" y="602041"/>
                    </a:cubicBezTo>
                    <a:cubicBezTo>
                      <a:pt x="221940" y="602041"/>
                      <a:pt x="150122" y="571415"/>
                      <a:pt x="96057" y="520641"/>
                    </a:cubicBezTo>
                    <a:lnTo>
                      <a:pt x="18590" y="598817"/>
                    </a:lnTo>
                    <a:cubicBezTo>
                      <a:pt x="16169" y="600429"/>
                      <a:pt x="13748" y="602041"/>
                      <a:pt x="10520" y="602041"/>
                    </a:cubicBezTo>
                    <a:cubicBezTo>
                      <a:pt x="8099" y="602041"/>
                      <a:pt x="5679" y="600429"/>
                      <a:pt x="3258" y="598817"/>
                    </a:cubicBezTo>
                    <a:cubicBezTo>
                      <a:pt x="-777" y="594788"/>
                      <a:pt x="-777" y="587534"/>
                      <a:pt x="3258" y="583504"/>
                    </a:cubicBezTo>
                    <a:lnTo>
                      <a:pt x="80725" y="506134"/>
                    </a:lnTo>
                    <a:cubicBezTo>
                      <a:pt x="30694" y="452135"/>
                      <a:pt x="30" y="379600"/>
                      <a:pt x="30" y="300618"/>
                    </a:cubicBezTo>
                    <a:cubicBezTo>
                      <a:pt x="30" y="245814"/>
                      <a:pt x="15362" y="191815"/>
                      <a:pt x="43605" y="145070"/>
                    </a:cubicBezTo>
                    <a:cubicBezTo>
                      <a:pt x="46833" y="139429"/>
                      <a:pt x="53288" y="137817"/>
                      <a:pt x="58130" y="141041"/>
                    </a:cubicBezTo>
                    <a:cubicBezTo>
                      <a:pt x="63779" y="144264"/>
                      <a:pt x="65393" y="150712"/>
                      <a:pt x="62165" y="156354"/>
                    </a:cubicBezTo>
                    <a:cubicBezTo>
                      <a:pt x="35536" y="199875"/>
                      <a:pt x="21818" y="249843"/>
                      <a:pt x="21818" y="300618"/>
                    </a:cubicBezTo>
                    <a:cubicBezTo>
                      <a:pt x="21818" y="454553"/>
                      <a:pt x="146894" y="580281"/>
                      <a:pt x="301021" y="580281"/>
                    </a:cubicBezTo>
                    <a:cubicBezTo>
                      <a:pt x="455148" y="580281"/>
                      <a:pt x="581031" y="454553"/>
                      <a:pt x="581031" y="300618"/>
                    </a:cubicBezTo>
                    <a:cubicBezTo>
                      <a:pt x="581031" y="146682"/>
                      <a:pt x="455148" y="21761"/>
                      <a:pt x="301021" y="21761"/>
                    </a:cubicBezTo>
                    <a:cubicBezTo>
                      <a:pt x="250183" y="21761"/>
                      <a:pt x="200153" y="35462"/>
                      <a:pt x="156578" y="62058"/>
                    </a:cubicBezTo>
                    <a:cubicBezTo>
                      <a:pt x="150929" y="65282"/>
                      <a:pt x="144473" y="63670"/>
                      <a:pt x="141246" y="58028"/>
                    </a:cubicBezTo>
                    <a:cubicBezTo>
                      <a:pt x="138018" y="53193"/>
                      <a:pt x="139632" y="46745"/>
                      <a:pt x="145280" y="43521"/>
                    </a:cubicBezTo>
                    <a:cubicBezTo>
                      <a:pt x="192083" y="15313"/>
                      <a:pt x="246149" y="0"/>
                      <a:pt x="301021" y="0"/>
                    </a:cubicBezTo>
                    <a:close/>
                    <a:moveTo>
                      <a:pt x="54075" y="0"/>
                    </a:moveTo>
                    <a:cubicBezTo>
                      <a:pt x="59724" y="0"/>
                      <a:pt x="64567" y="4835"/>
                      <a:pt x="64567" y="10476"/>
                    </a:cubicBezTo>
                    <a:lnTo>
                      <a:pt x="64567" y="49157"/>
                    </a:lnTo>
                    <a:lnTo>
                      <a:pt x="75059" y="59633"/>
                    </a:lnTo>
                    <a:lnTo>
                      <a:pt x="75059" y="32234"/>
                    </a:lnTo>
                    <a:cubicBezTo>
                      <a:pt x="75059" y="26593"/>
                      <a:pt x="79901" y="21758"/>
                      <a:pt x="86358" y="21758"/>
                    </a:cubicBezTo>
                    <a:cubicBezTo>
                      <a:pt x="92007" y="21758"/>
                      <a:pt x="96850" y="26593"/>
                      <a:pt x="96850" y="32234"/>
                    </a:cubicBezTo>
                    <a:lnTo>
                      <a:pt x="96850" y="81390"/>
                    </a:lnTo>
                    <a:lnTo>
                      <a:pt x="107342" y="91866"/>
                    </a:lnTo>
                    <a:lnTo>
                      <a:pt x="107342" y="64468"/>
                    </a:lnTo>
                    <a:cubicBezTo>
                      <a:pt x="107342" y="58827"/>
                      <a:pt x="112185" y="53992"/>
                      <a:pt x="118641" y="53992"/>
                    </a:cubicBezTo>
                    <a:cubicBezTo>
                      <a:pt x="124291" y="53992"/>
                      <a:pt x="129133" y="58827"/>
                      <a:pt x="129133" y="64468"/>
                    </a:cubicBezTo>
                    <a:lnTo>
                      <a:pt x="129133" y="113624"/>
                    </a:lnTo>
                    <a:lnTo>
                      <a:pt x="164645" y="149081"/>
                    </a:lnTo>
                    <a:cubicBezTo>
                      <a:pt x="200964" y="116848"/>
                      <a:pt x="248582" y="96701"/>
                      <a:pt x="301042" y="96701"/>
                    </a:cubicBezTo>
                    <a:cubicBezTo>
                      <a:pt x="414034" y="96701"/>
                      <a:pt x="506041" y="188568"/>
                      <a:pt x="506041" y="300580"/>
                    </a:cubicBezTo>
                    <a:cubicBezTo>
                      <a:pt x="506041" y="413398"/>
                      <a:pt x="414034" y="505264"/>
                      <a:pt x="301042" y="505264"/>
                    </a:cubicBezTo>
                    <a:cubicBezTo>
                      <a:pt x="188857" y="505264"/>
                      <a:pt x="96850" y="413398"/>
                      <a:pt x="96850" y="300580"/>
                    </a:cubicBezTo>
                    <a:cubicBezTo>
                      <a:pt x="96850" y="248200"/>
                      <a:pt x="117027" y="200655"/>
                      <a:pt x="149310" y="164392"/>
                    </a:cubicBezTo>
                    <a:lnTo>
                      <a:pt x="113799" y="128935"/>
                    </a:lnTo>
                    <a:lnTo>
                      <a:pt x="64567" y="128935"/>
                    </a:lnTo>
                    <a:cubicBezTo>
                      <a:pt x="58917" y="128935"/>
                      <a:pt x="54075" y="124100"/>
                      <a:pt x="54075" y="118459"/>
                    </a:cubicBezTo>
                    <a:cubicBezTo>
                      <a:pt x="54075" y="112013"/>
                      <a:pt x="58917" y="107177"/>
                      <a:pt x="64567" y="107177"/>
                    </a:cubicBezTo>
                    <a:lnTo>
                      <a:pt x="92007" y="107177"/>
                    </a:lnTo>
                    <a:lnTo>
                      <a:pt x="81515" y="96701"/>
                    </a:lnTo>
                    <a:lnTo>
                      <a:pt x="32283" y="96701"/>
                    </a:lnTo>
                    <a:cubicBezTo>
                      <a:pt x="26634" y="96701"/>
                      <a:pt x="21791" y="91866"/>
                      <a:pt x="21791" y="86226"/>
                    </a:cubicBezTo>
                    <a:cubicBezTo>
                      <a:pt x="21791" y="79779"/>
                      <a:pt x="26634" y="74944"/>
                      <a:pt x="32283" y="74944"/>
                    </a:cubicBezTo>
                    <a:lnTo>
                      <a:pt x="59724" y="74944"/>
                    </a:lnTo>
                    <a:lnTo>
                      <a:pt x="49232" y="64468"/>
                    </a:lnTo>
                    <a:lnTo>
                      <a:pt x="10492" y="64468"/>
                    </a:lnTo>
                    <a:cubicBezTo>
                      <a:pt x="4842" y="64468"/>
                      <a:pt x="0" y="59633"/>
                      <a:pt x="0" y="53992"/>
                    </a:cubicBezTo>
                    <a:cubicBezTo>
                      <a:pt x="0" y="47545"/>
                      <a:pt x="4842" y="42710"/>
                      <a:pt x="10492" y="42710"/>
                    </a:cubicBezTo>
                    <a:lnTo>
                      <a:pt x="27441" y="42710"/>
                    </a:lnTo>
                    <a:lnTo>
                      <a:pt x="13720" y="29011"/>
                    </a:lnTo>
                    <a:cubicBezTo>
                      <a:pt x="9685" y="24981"/>
                      <a:pt x="9685" y="17729"/>
                      <a:pt x="13720" y="13700"/>
                    </a:cubicBezTo>
                    <a:cubicBezTo>
                      <a:pt x="17756" y="9670"/>
                      <a:pt x="25020" y="9670"/>
                      <a:pt x="29055" y="13700"/>
                    </a:cubicBezTo>
                    <a:lnTo>
                      <a:pt x="42775" y="27399"/>
                    </a:lnTo>
                    <a:lnTo>
                      <a:pt x="42775" y="10476"/>
                    </a:lnTo>
                    <a:cubicBezTo>
                      <a:pt x="42775" y="4835"/>
                      <a:pt x="47618" y="0"/>
                      <a:pt x="54075" y="0"/>
                    </a:cubicBezTo>
                    <a:close/>
                  </a:path>
                </a:pathLst>
              </a:custGeom>
              <a:solidFill>
                <a:schemeClr val="bg1"/>
              </a:solidFill>
              <a:ln>
                <a:noFill/>
              </a:ln>
            </p:spPr>
            <p:txBody>
              <a:bodyPr anchor="ctr"/>
              <a:lstStyle/>
              <a:p>
                <a:pPr algn="ctr"/>
                <a:endParaRPr sz="1400">
                  <a:cs typeface="+mn-ea"/>
                  <a:sym typeface="+mn-lt"/>
                </a:endParaRPr>
              </a:p>
            </p:txBody>
          </p:sp>
        </p:grpSp>
        <p:grpSp>
          <p:nvGrpSpPr>
            <p:cNvPr id="42" name="组合 41"/>
            <p:cNvGrpSpPr/>
            <p:nvPr/>
          </p:nvGrpSpPr>
          <p:grpSpPr>
            <a:xfrm>
              <a:off x="9084461" y="4860575"/>
              <a:ext cx="1973762" cy="984809"/>
              <a:chOff x="2197445" y="2412894"/>
              <a:chExt cx="1973762" cy="984809"/>
            </a:xfrm>
          </p:grpSpPr>
          <p:sp>
            <p:nvSpPr>
              <p:cNvPr id="43" name="文本框 42"/>
              <p:cNvSpPr txBox="1"/>
              <p:nvPr/>
            </p:nvSpPr>
            <p:spPr>
              <a:xfrm>
                <a:off x="2273643" y="2412894"/>
                <a:ext cx="1821364" cy="358900"/>
              </a:xfrm>
              <a:prstGeom prst="rect">
                <a:avLst/>
              </a:prstGeom>
              <a:noFill/>
            </p:spPr>
            <p:txBody>
              <a:bodyPr wrap="square" rtlCol="0">
                <a:spAutoFit/>
                <a:scene3d>
                  <a:camera prst="orthographicFront"/>
                  <a:lightRig rig="threePt" dir="t"/>
                </a:scene3d>
                <a:sp3d contourW="12700"/>
              </a:bodyPr>
              <a:lstStyle/>
              <a:p>
                <a:pPr algn="ctr"/>
                <a:r>
                  <a:rPr lang="zh-CN" altLang="en-US" sz="1400" b="1" dirty="0">
                    <a:solidFill>
                      <a:schemeClr val="bg1"/>
                    </a:solidFill>
                    <a:cs typeface="+mn-ea"/>
                    <a:sym typeface="+mn-lt"/>
                  </a:rPr>
                  <a:t>标题文字添加</a:t>
                </a:r>
                <a:endParaRPr lang="zh-CN" altLang="en-US" sz="1400" b="1" dirty="0">
                  <a:solidFill>
                    <a:schemeClr val="bg1"/>
                  </a:solidFill>
                  <a:cs typeface="+mn-ea"/>
                  <a:sym typeface="+mn-lt"/>
                </a:endParaRPr>
              </a:p>
            </p:txBody>
          </p:sp>
          <p:sp>
            <p:nvSpPr>
              <p:cNvPr id="44" name="文本框 43"/>
              <p:cNvSpPr txBox="1"/>
              <p:nvPr/>
            </p:nvSpPr>
            <p:spPr>
              <a:xfrm>
                <a:off x="2197445" y="2737777"/>
                <a:ext cx="1973762" cy="659926"/>
              </a:xfrm>
              <a:prstGeom prst="rect">
                <a:avLst/>
              </a:prstGeom>
              <a:noFill/>
            </p:spPr>
            <p:txBody>
              <a:bodyPr wrap="square" rtlCol="0">
                <a:spAutoFit/>
                <a:scene3d>
                  <a:camera prst="orthographicFront"/>
                  <a:lightRig rig="threePt" dir="t"/>
                </a:scene3d>
                <a:sp3d contourW="12700"/>
              </a:bodyPr>
              <a:lstStyle/>
              <a:p>
                <a:pPr algn="ctr">
                  <a:lnSpc>
                    <a:spcPct val="114000"/>
                  </a:lnSpc>
                </a:pPr>
                <a:r>
                  <a:rPr lang="en-US" altLang="zh-CN" sz="900" dirty="0">
                    <a:solidFill>
                      <a:schemeClr val="bg1"/>
                    </a:solidFill>
                    <a:cs typeface="+mn-ea"/>
                    <a:sym typeface="+mn-lt"/>
                  </a:rPr>
                  <a:t>print the presentation and make it into a film to be used in a wider field</a:t>
                </a:r>
                <a:endParaRPr lang="en-US" altLang="zh-CN" sz="900" dirty="0">
                  <a:solidFill>
                    <a:schemeClr val="bg1"/>
                  </a:solidFill>
                  <a:cs typeface="+mn-ea"/>
                  <a:sym typeface="+mn-lt"/>
                </a:endParaRPr>
              </a:p>
            </p:txBody>
          </p:sp>
        </p:grpSp>
      </p:grpSp>
      <p:grpSp>
        <p:nvGrpSpPr>
          <p:cNvPr id="46" name="组合 45"/>
          <p:cNvGrpSpPr/>
          <p:nvPr/>
        </p:nvGrpSpPr>
        <p:grpSpPr>
          <a:xfrm>
            <a:off x="171450" y="468189"/>
            <a:ext cx="6616971" cy="707886"/>
            <a:chOff x="171450" y="636516"/>
            <a:chExt cx="6616971" cy="707886"/>
          </a:xfrm>
        </p:grpSpPr>
        <p:sp>
          <p:nvSpPr>
            <p:cNvPr id="47" name="文本框 46"/>
            <p:cNvSpPr txBox="1"/>
            <p:nvPr/>
          </p:nvSpPr>
          <p:spPr>
            <a:xfrm>
              <a:off x="337645" y="636516"/>
              <a:ext cx="6450776" cy="707886"/>
            </a:xfrm>
            <a:prstGeom prst="rect">
              <a:avLst/>
            </a:prstGeom>
            <a:noFill/>
          </p:spPr>
          <p:txBody>
            <a:bodyPr wrap="square" rtlCol="0">
              <a:spAutoFit/>
            </a:bodyPr>
            <a:lstStyle/>
            <a:p>
              <a:r>
                <a:rPr lang="zh-CN" altLang="en-US" sz="4000" b="1" dirty="0">
                  <a:solidFill>
                    <a:schemeClr val="tx1">
                      <a:lumMod val="85000"/>
                      <a:lumOff val="15000"/>
                    </a:schemeClr>
                  </a:solidFill>
                  <a:cs typeface="+mn-ea"/>
                  <a:sym typeface="+mn-lt"/>
                </a:rPr>
                <a:t>相关标题文本</a:t>
              </a:r>
              <a:endParaRPr lang="zh-CN" altLang="en-US" sz="4000" b="1" dirty="0">
                <a:solidFill>
                  <a:schemeClr val="tx1">
                    <a:lumMod val="85000"/>
                    <a:lumOff val="15000"/>
                  </a:schemeClr>
                </a:solidFill>
                <a:cs typeface="+mn-ea"/>
                <a:sym typeface="+mn-lt"/>
              </a:endParaRPr>
            </a:p>
          </p:txBody>
        </p:sp>
        <p:sp>
          <p:nvSpPr>
            <p:cNvPr id="48" name="矩形 47"/>
            <p:cNvSpPr/>
            <p:nvPr/>
          </p:nvSpPr>
          <p:spPr>
            <a:xfrm>
              <a:off x="171450" y="718176"/>
              <a:ext cx="166195" cy="544567"/>
            </a:xfrm>
            <a:prstGeom prst="rect">
              <a:avLst/>
            </a:prstGeom>
            <a:solidFill>
              <a:srgbClr val="FF6F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85000"/>
                    <a:lumOff val="15000"/>
                  </a:schemeClr>
                </a:solidFill>
                <a:cs typeface="+mn-ea"/>
                <a:sym typeface="+mn-lt"/>
              </a:endParaRPr>
            </a:p>
          </p:txBody>
        </p:sp>
      </p:grpSp>
    </p:spTree>
  </p:cSld>
  <p:clrMapOvr>
    <a:masterClrMapping/>
  </p:clrMapOvr>
  <mc:AlternateContent xmlns:mc="http://schemas.openxmlformats.org/markup-compatibility/2006">
    <mc:Choice xmlns:p14="http://schemas.microsoft.com/office/powerpoint/2010/main" Requires="p14">
      <p:transition p14:dur="250" advClick="0" advTm="3000">
        <p:random/>
      </p:transition>
    </mc:Choice>
    <mc:Fallback>
      <p:transition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with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randombar(horizontal)">
                                      <p:cBhvr>
                                        <p:cTn id="7" dur="500"/>
                                        <p:tgtEl>
                                          <p:spTgt spid="64"/>
                                        </p:tgtEl>
                                      </p:cBhvr>
                                    </p:animEffect>
                                  </p:childTnLst>
                                </p:cTn>
                              </p:par>
                              <p:par>
                                <p:cTn id="8" presetID="14" presetClass="entr" presetSubtype="10" fill="hold" nodeType="withEffect">
                                  <p:stCondLst>
                                    <p:cond delay="0"/>
                                  </p:stCondLst>
                                  <p:childTnLst>
                                    <p:set>
                                      <p:cBhvr>
                                        <p:cTn id="9" dur="1" fill="hold">
                                          <p:stCondLst>
                                            <p:cond delay="0"/>
                                          </p:stCondLst>
                                        </p:cTn>
                                        <p:tgtEl>
                                          <p:spTgt spid="65"/>
                                        </p:tgtEl>
                                        <p:attrNameLst>
                                          <p:attrName>style.visibility</p:attrName>
                                        </p:attrNameLst>
                                      </p:cBhvr>
                                      <p:to>
                                        <p:strVal val="visible"/>
                                      </p:to>
                                    </p:set>
                                    <p:animEffect transition="in" filter="randombar(horizontal)">
                                      <p:cBhvr>
                                        <p:cTn id="10" dur="500"/>
                                        <p:tgtEl>
                                          <p:spTgt spid="65"/>
                                        </p:tgtEl>
                                      </p:cBhvr>
                                    </p:animEffect>
                                  </p:childTnLst>
                                </p:cTn>
                              </p:par>
                              <p:par>
                                <p:cTn id="11" presetID="14" presetClass="entr" presetSubtype="10" fill="hold" nodeType="withEffect">
                                  <p:stCondLst>
                                    <p:cond delay="0"/>
                                  </p:stCondLst>
                                  <p:childTnLst>
                                    <p:set>
                                      <p:cBhvr>
                                        <p:cTn id="12" dur="1" fill="hold">
                                          <p:stCondLst>
                                            <p:cond delay="0"/>
                                          </p:stCondLst>
                                        </p:cTn>
                                        <p:tgtEl>
                                          <p:spTgt spid="67"/>
                                        </p:tgtEl>
                                        <p:attrNameLst>
                                          <p:attrName>style.visibility</p:attrName>
                                        </p:attrNameLst>
                                      </p:cBhvr>
                                      <p:to>
                                        <p:strVal val="visible"/>
                                      </p:to>
                                    </p:set>
                                    <p:animEffect transition="in" filter="randombar(horizontal)">
                                      <p:cBhvr>
                                        <p:cTn id="13" dur="500"/>
                                        <p:tgtEl>
                                          <p:spTgt spid="67"/>
                                        </p:tgtEl>
                                      </p:cBhvr>
                                    </p:animEffect>
                                  </p:childTnLst>
                                </p:cTn>
                              </p:par>
                              <p:par>
                                <p:cTn id="14" presetID="14" presetClass="entr" presetSubtype="10" fill="hold" nodeType="withEffect">
                                  <p:stCondLst>
                                    <p:cond delay="0"/>
                                  </p:stCondLst>
                                  <p:childTnLst>
                                    <p:set>
                                      <p:cBhvr>
                                        <p:cTn id="15" dur="1" fill="hold">
                                          <p:stCondLst>
                                            <p:cond delay="0"/>
                                          </p:stCondLst>
                                        </p:cTn>
                                        <p:tgtEl>
                                          <p:spTgt spid="66"/>
                                        </p:tgtEl>
                                        <p:attrNameLst>
                                          <p:attrName>style.visibility</p:attrName>
                                        </p:attrNameLst>
                                      </p:cBhvr>
                                      <p:to>
                                        <p:strVal val="visible"/>
                                      </p:to>
                                    </p:set>
                                    <p:animEffect transition="in" filter="randombar(horizontal)">
                                      <p:cBhvr>
                                        <p:cTn id="16" dur="500"/>
                                        <p:tgtEl>
                                          <p:spTgt spid="66"/>
                                        </p:tgtEl>
                                      </p:cBhvr>
                                    </p:animEffect>
                                  </p:childTnLst>
                                </p:cTn>
                              </p:par>
                              <p:par>
                                <p:cTn id="17" presetID="16" presetClass="entr" presetSubtype="21" fill="hold" nodeType="withEffect">
                                  <p:stCondLst>
                                    <p:cond delay="0"/>
                                  </p:stCondLst>
                                  <p:childTnLst>
                                    <p:set>
                                      <p:cBhvr>
                                        <p:cTn id="18" dur="1" fill="hold">
                                          <p:stCondLst>
                                            <p:cond delay="0"/>
                                          </p:stCondLst>
                                        </p:cTn>
                                        <p:tgtEl>
                                          <p:spTgt spid="46"/>
                                        </p:tgtEl>
                                        <p:attrNameLst>
                                          <p:attrName>style.visibility</p:attrName>
                                        </p:attrNameLst>
                                      </p:cBhvr>
                                      <p:to>
                                        <p:strVal val="visible"/>
                                      </p:to>
                                    </p:set>
                                    <p:animEffect transition="in" filter="barn(inVertical)">
                                      <p:cBhvr>
                                        <p:cTn id="19"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cstate="email"/>
          <a:stretch>
            <a:fillRect/>
          </a:stretch>
        </p:blipFill>
        <p:spPr>
          <a:xfrm>
            <a:off x="0" y="0"/>
            <a:ext cx="12245340" cy="6858000"/>
          </a:xfrm>
          <a:prstGeom prst="rect">
            <a:avLst/>
          </a:prstGeom>
        </p:spPr>
      </p:pic>
      <p:grpSp>
        <p:nvGrpSpPr>
          <p:cNvPr id="17" name="组合 16"/>
          <p:cNvGrpSpPr/>
          <p:nvPr/>
        </p:nvGrpSpPr>
        <p:grpSpPr>
          <a:xfrm>
            <a:off x="2012946" y="1175126"/>
            <a:ext cx="8496142" cy="5053462"/>
            <a:chOff x="2031996" y="1077495"/>
            <a:chExt cx="8496142" cy="5053462"/>
          </a:xfrm>
        </p:grpSpPr>
        <p:sp>
          <p:nvSpPr>
            <p:cNvPr id="6" name="矩形 5"/>
            <p:cNvSpPr/>
            <p:nvPr/>
          </p:nvSpPr>
          <p:spPr>
            <a:xfrm>
              <a:off x="2074289" y="1171575"/>
              <a:ext cx="5029200" cy="3276600"/>
            </a:xfrm>
            <a:prstGeom prst="rect">
              <a:avLst/>
            </a:prstGeom>
            <a:solidFill>
              <a:srgbClr val="418CA3">
                <a:alpha val="19000"/>
              </a:srgbClr>
            </a:solidFill>
            <a:ln>
              <a:noFill/>
            </a:ln>
            <a:effectLst>
              <a:outerShdw blurRad="50800" dist="88900" dir="14700000" sx="102000" sy="102000" algn="tr" rotWithShape="0">
                <a:schemeClr val="tx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cs typeface="+mn-ea"/>
                <a:sym typeface="+mn-lt"/>
              </a:endParaRPr>
            </a:p>
          </p:txBody>
        </p:sp>
        <p:sp>
          <p:nvSpPr>
            <p:cNvPr id="7" name="矩形 6"/>
            <p:cNvSpPr/>
            <p:nvPr/>
          </p:nvSpPr>
          <p:spPr>
            <a:xfrm>
              <a:off x="2031996" y="1077495"/>
              <a:ext cx="5029200" cy="3276600"/>
            </a:xfrm>
            <a:prstGeom prst="rect">
              <a:avLst/>
            </a:prstGeom>
            <a:solidFill>
              <a:srgbClr val="418CA3">
                <a:alpha val="7000"/>
              </a:srgbClr>
            </a:solidFill>
            <a:ln>
              <a:noFill/>
            </a:ln>
            <a:effectLst>
              <a:outerShdw blurRad="50800" dist="38100" dir="7560000" sx="107000" sy="107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cs typeface="+mn-ea"/>
                <a:sym typeface="+mn-lt"/>
              </a:endParaRPr>
            </a:p>
          </p:txBody>
        </p:sp>
        <p:sp>
          <p:nvSpPr>
            <p:cNvPr id="8" name="矩形 7"/>
            <p:cNvSpPr/>
            <p:nvPr/>
          </p:nvSpPr>
          <p:spPr>
            <a:xfrm>
              <a:off x="5498938" y="1171575"/>
              <a:ext cx="5029200" cy="3276600"/>
            </a:xfrm>
            <a:prstGeom prst="rect">
              <a:avLst/>
            </a:prstGeom>
            <a:solidFill>
              <a:srgbClr val="FF6F41"/>
            </a:solidFill>
            <a:ln>
              <a:noFill/>
            </a:ln>
            <a:effectLst>
              <a:outerShdw blurRad="50800" dist="38100" dir="7560000" sx="107000" sy="107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dirty="0">
                <a:ln>
                  <a:noFill/>
                </a:ln>
                <a:solidFill>
                  <a:prstClr val="white"/>
                </a:solidFill>
                <a:effectLst/>
                <a:uLnTx/>
                <a:uFillTx/>
                <a:cs typeface="+mn-ea"/>
                <a:sym typeface="+mn-lt"/>
              </a:endParaRPr>
            </a:p>
          </p:txBody>
        </p:sp>
        <p:sp>
          <p:nvSpPr>
            <p:cNvPr id="9" name="文本框 8"/>
            <p:cNvSpPr txBox="1"/>
            <p:nvPr/>
          </p:nvSpPr>
          <p:spPr>
            <a:xfrm>
              <a:off x="3116765" y="1766821"/>
              <a:ext cx="6989260"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7200" b="0" i="0" u="none" strike="noStrike" kern="1200" cap="none" spc="0" normalizeH="0" baseline="0" noProof="0" dirty="0">
                  <a:ln>
                    <a:noFill/>
                  </a:ln>
                  <a:solidFill>
                    <a:prstClr val="white"/>
                  </a:solidFill>
                  <a:effectLst/>
                  <a:uLnTx/>
                  <a:uFillTx/>
                  <a:cs typeface="+mn-ea"/>
                  <a:sym typeface="+mn-lt"/>
                </a:rPr>
                <a:t>BUS INESS</a:t>
              </a:r>
              <a:endParaRPr kumimoji="0" lang="zh-CN" altLang="en-US" sz="7200" b="0" i="0" u="none" strike="noStrike" kern="1200" cap="none" spc="0" normalizeH="0" baseline="0" noProof="0" dirty="0">
                <a:ln>
                  <a:noFill/>
                </a:ln>
                <a:solidFill>
                  <a:prstClr val="white"/>
                </a:solidFill>
                <a:effectLst/>
                <a:uLnTx/>
                <a:uFillTx/>
                <a:cs typeface="+mn-ea"/>
                <a:sym typeface="+mn-lt"/>
              </a:endParaRPr>
            </a:p>
          </p:txBody>
        </p:sp>
        <p:sp>
          <p:nvSpPr>
            <p:cNvPr id="10" name="文本框 9"/>
            <p:cNvSpPr txBox="1"/>
            <p:nvPr/>
          </p:nvSpPr>
          <p:spPr>
            <a:xfrm>
              <a:off x="3432171" y="2678753"/>
              <a:ext cx="2228850"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7200" b="0" i="0" u="none" strike="noStrike" kern="1200" cap="none" spc="0" normalizeH="0" baseline="0" noProof="0" dirty="0">
                  <a:ln>
                    <a:noFill/>
                  </a:ln>
                  <a:solidFill>
                    <a:prstClr val="white"/>
                  </a:solidFill>
                  <a:effectLst/>
                  <a:uLnTx/>
                  <a:uFillTx/>
                  <a:cs typeface="+mn-ea"/>
                  <a:sym typeface="+mn-lt"/>
                </a:rPr>
                <a:t>谢谢</a:t>
              </a:r>
              <a:endParaRPr kumimoji="0" lang="zh-CN" altLang="en-US" sz="7200" b="0" i="0" u="none" strike="noStrike" kern="1200" cap="none" spc="0" normalizeH="0" baseline="0" noProof="0" dirty="0">
                <a:ln>
                  <a:noFill/>
                </a:ln>
                <a:solidFill>
                  <a:prstClr val="white"/>
                </a:solidFill>
                <a:effectLst/>
                <a:uLnTx/>
                <a:uFillTx/>
                <a:cs typeface="+mn-ea"/>
                <a:sym typeface="+mn-lt"/>
              </a:endParaRPr>
            </a:p>
          </p:txBody>
        </p:sp>
        <p:sp>
          <p:nvSpPr>
            <p:cNvPr id="11" name="文本框 10"/>
            <p:cNvSpPr txBox="1"/>
            <p:nvPr/>
          </p:nvSpPr>
          <p:spPr>
            <a:xfrm>
              <a:off x="5422428" y="2698733"/>
              <a:ext cx="4902057"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7200" b="0" i="0" u="none" strike="noStrike" kern="1200" cap="none" spc="0" normalizeH="0" baseline="0" noProof="0" dirty="0">
                  <a:ln>
                    <a:noFill/>
                  </a:ln>
                  <a:solidFill>
                    <a:prstClr val="white"/>
                  </a:solidFill>
                  <a:effectLst/>
                  <a:uLnTx/>
                  <a:uFillTx/>
                  <a:cs typeface="+mn-ea"/>
                  <a:sym typeface="+mn-lt"/>
                </a:rPr>
                <a:t>您的观看</a:t>
              </a:r>
              <a:endParaRPr kumimoji="0" lang="zh-CN" altLang="en-US" sz="7200" b="0" i="0" u="none" strike="noStrike" kern="1200" cap="none" spc="0" normalizeH="0" baseline="0" noProof="0" dirty="0">
                <a:ln>
                  <a:noFill/>
                </a:ln>
                <a:solidFill>
                  <a:prstClr val="white"/>
                </a:solidFill>
                <a:effectLst/>
                <a:uLnTx/>
                <a:uFillTx/>
                <a:cs typeface="+mn-ea"/>
                <a:sym typeface="+mn-lt"/>
              </a:endParaRPr>
            </a:p>
          </p:txBody>
        </p:sp>
        <p:sp>
          <p:nvSpPr>
            <p:cNvPr id="14" name="矩形 13"/>
            <p:cNvSpPr/>
            <p:nvPr/>
          </p:nvSpPr>
          <p:spPr>
            <a:xfrm>
              <a:off x="9715500" y="4600574"/>
              <a:ext cx="266700" cy="238125"/>
            </a:xfrm>
            <a:prstGeom prst="rect">
              <a:avLst/>
            </a:prstGeom>
            <a:solidFill>
              <a:schemeClr val="bg1">
                <a:alpha val="55000"/>
              </a:schemeClr>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
          <p:nvSpPr>
            <p:cNvPr id="15" name="文本框 14"/>
            <p:cNvSpPr txBox="1"/>
            <p:nvPr/>
          </p:nvSpPr>
          <p:spPr>
            <a:xfrm>
              <a:off x="3657599" y="4412058"/>
              <a:ext cx="5512813" cy="570284"/>
            </a:xfrm>
            <a:prstGeom prst="rect">
              <a:avLst/>
            </a:prstGeom>
            <a:noFill/>
          </p:spPr>
          <p:txBody>
            <a:bodyPr wrap="square" rtlCol="0">
              <a:spAutoFit/>
            </a:bodyPr>
            <a:lstStyle/>
            <a:p>
              <a:pPr marL="0" marR="0" lvl="0" indent="0" algn="ctr" defTabSz="914400" rtl="0" eaLnBrk="1" fontAlgn="auto" latinLnBrk="0" hangingPunct="1">
                <a:lnSpc>
                  <a:spcPct val="150000"/>
                </a:lnSpc>
                <a:spcBef>
                  <a:spcPts val="0"/>
                </a:spcBef>
                <a:spcAft>
                  <a:spcPts val="0"/>
                </a:spcAft>
                <a:buClrTx/>
                <a:buSzTx/>
                <a:buFontTx/>
                <a:buNone/>
                <a:defRPr/>
              </a:pPr>
              <a:r>
                <a:rPr kumimoji="0" lang="en-US" altLang="zh-CN" sz="1100" b="0" i="0" u="none" strike="noStrike" kern="1200" cap="none" spc="0" normalizeH="0" baseline="0" noProof="0" dirty="0">
                  <a:ln>
                    <a:noFill/>
                  </a:ln>
                  <a:solidFill>
                    <a:prstClr val="white"/>
                  </a:solidFill>
                  <a:effectLst/>
                  <a:uLnTx/>
                  <a:uFillTx/>
                  <a:cs typeface="+mn-ea"/>
                  <a:sym typeface="+mn-lt"/>
                </a:rPr>
                <a:t>her for being silly. Some might even ignore what was said. But this was a moment of affirmation in a young child's life. Time when</a:t>
              </a:r>
              <a:endParaRPr kumimoji="0" lang="zh-CN" altLang="en-US" sz="1100" b="0" i="0" u="none" strike="noStrike" kern="1200" cap="none" spc="0" normalizeH="0" baseline="0" noProof="0" dirty="0">
                <a:ln>
                  <a:noFill/>
                </a:ln>
                <a:solidFill>
                  <a:prstClr val="white"/>
                </a:solidFill>
                <a:effectLst/>
                <a:uLnTx/>
                <a:uFillTx/>
                <a:cs typeface="+mn-ea"/>
                <a:sym typeface="+mn-lt"/>
              </a:endParaRPr>
            </a:p>
          </p:txBody>
        </p:sp>
        <p:sp>
          <p:nvSpPr>
            <p:cNvPr id="16" name="矩形 15"/>
            <p:cNvSpPr/>
            <p:nvPr/>
          </p:nvSpPr>
          <p:spPr>
            <a:xfrm>
              <a:off x="5074664" y="5749957"/>
              <a:ext cx="2028825" cy="381000"/>
            </a:xfrm>
            <a:prstGeom prst="rect">
              <a:avLst/>
            </a:prstGeom>
            <a:solidFill>
              <a:srgbClr val="3B7F96">
                <a:alpha val="5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r>
                <a:rPr lang="en-US" altLang="zh-CN" dirty="0">
                  <a:solidFill>
                    <a:prstClr val="white"/>
                  </a:solidFill>
                  <a:cs typeface="+mn-ea"/>
                  <a:sym typeface="+mn-lt"/>
                </a:rPr>
                <a:t>END</a:t>
              </a:r>
              <a:endParaRPr kumimoji="0" lang="zh-CN" altLang="en-US" sz="1800" b="0" i="0" u="none" strike="noStrike" kern="1200" cap="none" spc="0" normalizeH="0" baseline="0" noProof="0" dirty="0">
                <a:ln>
                  <a:noFill/>
                </a:ln>
                <a:solidFill>
                  <a:prstClr val="white"/>
                </a:solidFill>
                <a:effectLst/>
                <a:uLnTx/>
                <a:uFillTx/>
                <a:cs typeface="+mn-ea"/>
                <a:sym typeface="+mn-lt"/>
              </a:endParaRPr>
            </a:p>
          </p:txBody>
        </p:sp>
      </p:grpSp>
      <p:sp>
        <p:nvSpPr>
          <p:cNvPr id="19" name="矩形 18"/>
          <p:cNvSpPr/>
          <p:nvPr/>
        </p:nvSpPr>
        <p:spPr>
          <a:xfrm>
            <a:off x="2508250" y="1513681"/>
            <a:ext cx="231238" cy="180975"/>
          </a:xfrm>
          <a:prstGeom prst="rect">
            <a:avLst/>
          </a:prstGeom>
          <a:solidFill>
            <a:schemeClr val="bg1"/>
          </a:solidFill>
          <a:ln>
            <a:noFill/>
          </a:ln>
          <a:effectLst>
            <a:outerShdw blurRad="50800" dist="381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cs typeface="+mn-ea"/>
              <a:sym typeface="+mn-lt"/>
            </a:endParaRPr>
          </a:p>
        </p:txBody>
      </p:sp>
    </p:spTree>
  </p:cSld>
  <p:clrMapOvr>
    <a:masterClrMapping/>
  </p:clrMapOvr>
  <mc:AlternateContent xmlns:mc="http://schemas.openxmlformats.org/markup-compatibility/2006">
    <mc:Choice xmlns:p14="http://schemas.microsoft.com/office/powerpoint/2010/main" Requires="p14">
      <p:transition p14:dur="250" advClick="0" advTm="3000">
        <p:random/>
      </p:transition>
    </mc:Choice>
    <mc:Fallback>
      <p:transition advClick="0" advTm="300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par>
                                <p:cTn id="8" presetID="22" presetClass="entr" presetSubtype="4" fill="hold" nodeType="withEffect">
                                  <p:stCondLst>
                                    <p:cond delay="0"/>
                                  </p:stCondLst>
                                  <p:childTnLst>
                                    <p:set>
                                      <p:cBhvr>
                                        <p:cTn id="9" dur="1" fill="hold">
                                          <p:stCondLst>
                                            <p:cond delay="0"/>
                                          </p:stCondLst>
                                        </p:cTn>
                                        <p:tgtEl>
                                          <p:spTgt spid="17"/>
                                        </p:tgtEl>
                                        <p:attrNameLst>
                                          <p:attrName>style.visibility</p:attrName>
                                        </p:attrNameLst>
                                      </p:cBhvr>
                                      <p:to>
                                        <p:strVal val="visible"/>
                                      </p:to>
                                    </p:set>
                                    <p:animEffect transition="in" filter="wipe(down)">
                                      <p:cBhvr>
                                        <p:cTn id="10"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p="http://schemas.openxmlformats.org/presentationml/2006/main">
  <p:tag name="PA" val="v3.0.0"/>
</p:tagLst>
</file>

<file path=ppt/tags/tag2.xml><?xml version="1.0" encoding="utf-8"?>
<p:tagLst xmlns:p="http://schemas.openxmlformats.org/presentationml/2006/main">
  <p:tag name="PA" val="v3.0.0"/>
</p:tagLst>
</file>

<file path=ppt/tags/tag3.xml><?xml version="1.0" encoding="utf-8"?>
<p:tagLst xmlns:p="http://schemas.openxmlformats.org/presentationml/2006/main">
  <p:tag name="PA" val="v3.0.0"/>
</p:tagLst>
</file>

<file path=ppt/tags/tag4.xml><?xml version="1.0" encoding="utf-8"?>
<p:tagLst xmlns:p="http://schemas.openxmlformats.org/presentationml/2006/main">
  <p:tag name="PA" val="v3.0.0"/>
</p:tagLst>
</file>

<file path=ppt/tags/tag5.xml><?xml version="1.0" encoding="utf-8"?>
<p:tagLst xmlns:p="http://schemas.openxmlformats.org/presentationml/2006/main">
  <p:tag name="PA" val="v3.0.0"/>
</p:tagLst>
</file>

<file path=ppt/tags/tag6.xml><?xml version="1.0" encoding="utf-8"?>
<p:tagLst xmlns:p="http://schemas.openxmlformats.org/presentationml/2006/main">
  <p:tag name="PA" val="v3.0.0"/>
</p:tagLst>
</file>

<file path=ppt/tags/tag7.xml><?xml version="1.0" encoding="utf-8"?>
<p:tagLst xmlns:p="http://schemas.openxmlformats.org/presentationml/2006/main">
  <p:tag name="PA" val="v3.0.0"/>
</p:tagLst>
</file>

<file path=ppt/tags/tag8.xml><?xml version="1.0" encoding="utf-8"?>
<p:tagLst xmlns:p="http://schemas.openxmlformats.org/presentationml/2006/main">
  <p:tag name="PA" val="v3.0.0"/>
</p:tagLst>
</file>

<file path=ppt/tags/tag9.xml><?xml version="1.0" encoding="utf-8"?>
<p:tagLst xmlns:p="http://schemas.openxmlformats.org/presentationml/2006/main">
  <p:tag name="PA" val="v3.0.0"/>
</p:tagLst>
</file>

<file path=ppt/tags/tag10.xml><?xml version="1.0" encoding="utf-8"?>
<p:tagLst xmlns:p="http://schemas.openxmlformats.org/presentationml/2006/main">
  <p:tag name="PA" val="v3.0.0"/>
</p:tagLst>
</file>

<file path=ppt/tags/tag11.xml><?xml version="1.0" encoding="utf-8"?>
<p:tagLst xmlns:p="http://schemas.openxmlformats.org/presentationml/2006/main">
  <p:tag name="PA" val="v3.0.0"/>
</p:tagLst>
</file>

<file path=ppt/tags/tag12.xml><?xml version="1.0" encoding="utf-8"?>
<p:tagLst xmlns:p="http://schemas.openxmlformats.org/presentationml/2006/main">
  <p:tag name="PA" val="v3.0.0"/>
</p:tagLst>
</file>

<file path=ppt/tags/tag13.xml><?xml version="1.0" encoding="utf-8"?>
<p:tagLst xmlns:p="http://schemas.openxmlformats.org/presentationml/2006/main">
  <p:tag name="PA" val="v3.0.0"/>
</p:tagLst>
</file>

<file path=ppt/tags/tag14.xml><?xml version="1.0" encoding="utf-8"?>
<p:tagLst xmlns:p="http://schemas.openxmlformats.org/presentationml/2006/main">
  <p:tag name="PA" val="v3.0.0"/>
</p:tagLst>
</file>

<file path=ppt/tags/tag15.xml><?xml version="1.0" encoding="utf-8"?>
<p:tagLst xmlns:p="http://schemas.openxmlformats.org/presentationml/2006/main">
  <p:tag name="PA" val="v3.0.0"/>
</p:tagLst>
</file>

<file path=ppt/tags/tag16.xml><?xml version="1.0" encoding="utf-8"?>
<p:tagLst xmlns:p="http://schemas.openxmlformats.org/presentationml/2006/main">
  <p:tag name="PA" val="v4.0.0"/>
</p:tagLst>
</file>

<file path=ppt/tags/tag17.xml><?xml version="1.0" encoding="utf-8"?>
<p:tagLst xmlns:p="http://schemas.openxmlformats.org/presentationml/2006/main">
  <p:tag name="PA" val="v4.0.0"/>
</p:tagLst>
</file>

<file path=ppt/tags/tag18.xml><?xml version="1.0" encoding="utf-8"?>
<p:tagLst xmlns:p="http://schemas.openxmlformats.org/presentationml/2006/main">
  <p:tag name="PA" val="v4.0.0"/>
</p:tagLst>
</file>

<file path=ppt/tags/tag19.xml><?xml version="1.0" encoding="utf-8"?>
<p:tagLst xmlns:p="http://schemas.openxmlformats.org/presentationml/2006/main">
  <p:tag name="ISLIDE.DIAGRAM" val="c2348874-075f-42e8-8648-a100690819a1"/>
</p:tagLst>
</file>

<file path=ppt/tags/tag20.xml><?xml version="1.0" encoding="utf-8"?>
<p:tagLst xmlns:p="http://schemas.openxmlformats.org/presentationml/2006/main">
  <p:tag name="PA" val="v3.2.0"/>
</p:tagLst>
</file>

<file path=ppt/tags/tag21.xml><?xml version="1.0" encoding="utf-8"?>
<p:tagLst xmlns:p="http://schemas.openxmlformats.org/presentationml/2006/main">
  <p:tag name="PA" val="v3.2.0"/>
</p:tagLst>
</file>

<file path=ppt/tags/tag22.xml><?xml version="1.0" encoding="utf-8"?>
<p:tagLst xmlns:p="http://schemas.openxmlformats.org/presentationml/2006/main">
  <p:tag name="PA" val="v3.2.0"/>
</p:tagLst>
</file>

<file path=ppt/tags/tag23.xml><?xml version="1.0" encoding="utf-8"?>
<p:tagLst xmlns:p="http://schemas.openxmlformats.org/presentationml/2006/main">
  <p:tag name="PA" val="v3.2.0"/>
</p:tagLst>
</file>

<file path=ppt/tags/tag24.xml><?xml version="1.0" encoding="utf-8"?>
<p:tagLst xmlns:p="http://schemas.openxmlformats.org/presentationml/2006/main">
  <p:tag name="PA" val="v3.2.0"/>
</p:tagLst>
</file>

<file path=ppt/tags/tag25.xml><?xml version="1.0" encoding="utf-8"?>
<p:tagLst xmlns:p="http://schemas.openxmlformats.org/presentationml/2006/main">
  <p:tag name="PA" val="v3.2.0"/>
</p:tagLst>
</file>

<file path=ppt/tags/tag26.xml><?xml version="1.0" encoding="utf-8"?>
<p:tagLst xmlns:p="http://schemas.openxmlformats.org/presentationml/2006/main">
  <p:tag name="PA" val="v3.2.0"/>
</p:tagLst>
</file>

<file path=ppt/tags/tag27.xml><?xml version="1.0" encoding="utf-8"?>
<p:tagLst xmlns:p="http://schemas.openxmlformats.org/presentationml/2006/main">
  <p:tag name="PA" val="v3.2.0"/>
</p:tagLst>
</file>

<file path=ppt/tags/tag28.xml><?xml version="1.0" encoding="utf-8"?>
<p:tagLst xmlns:p="http://schemas.openxmlformats.org/presentationml/2006/main">
  <p:tag name="PA" val="v3.2.0"/>
</p:tagLst>
</file>

<file path=ppt/tags/tag29.xml><?xml version="1.0" encoding="utf-8"?>
<p:tagLst xmlns:p="http://schemas.openxmlformats.org/presentationml/2006/main">
  <p:tag name="PA" val="v3.2.0"/>
</p:tagLst>
</file>

<file path=ppt/tags/tag30.xml><?xml version="1.0" encoding="utf-8"?>
<p:tagLst xmlns:p="http://schemas.openxmlformats.org/presentationml/2006/main">
  <p:tag name="PA" val="v3.2.0"/>
</p:tagLst>
</file>

<file path=ppt/tags/tag31.xml><?xml version="1.0" encoding="utf-8"?>
<p:tagLst xmlns:p="http://schemas.openxmlformats.org/presentationml/2006/main">
  <p:tag name="PA" val="v3.2.0"/>
</p:tagLst>
</file>

<file path=ppt/tags/tag32.xml><?xml version="1.0" encoding="utf-8"?>
<p:tagLst xmlns:p="http://schemas.openxmlformats.org/presentationml/2006/main">
  <p:tag name="PA" val="v3.2.0"/>
</p:tagLst>
</file>

<file path=ppt/tags/tag33.xml><?xml version="1.0" encoding="utf-8"?>
<p:tagLst xmlns:p="http://schemas.openxmlformats.org/presentationml/2006/main">
  <p:tag name="PA" val="v3.2.0"/>
</p:tagLst>
</file>

<file path=ppt/tags/tag34.xml><?xml version="1.0" encoding="utf-8"?>
<p:tagLst xmlns:p="http://schemas.openxmlformats.org/presentationml/2006/main">
  <p:tag name="COMMONDATA" val="eyJoZGlkIjoiODZiMWY5MWI0OGUzNmNjYmY1Yzk5YjQxOGYyYmI4ZTcifQ=="/>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31fgcogj">
      <a:majorFont>
        <a:latin typeface="微软雅黑"/>
        <a:ea typeface="微软雅黑"/>
        <a:cs typeface=""/>
      </a:majorFont>
      <a:minorFont>
        <a:latin typeface="微软雅黑"/>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6014</Words>
  <Application>WPS 演示</Application>
  <PresentationFormat>自定义</PresentationFormat>
  <Paragraphs>477</Paragraphs>
  <Slides>26</Slides>
  <Notes>26</Notes>
  <HiddenSlides>0</HiddenSlides>
  <MMClips>0</MMClips>
  <ScaleCrop>false</ScaleCrop>
  <HeadingPairs>
    <vt:vector size="6" baseType="variant">
      <vt:variant>
        <vt:lpstr>已用的字体</vt:lpstr>
      </vt:variant>
      <vt:variant>
        <vt:i4>11</vt:i4>
      </vt:variant>
      <vt:variant>
        <vt:lpstr>主题</vt:lpstr>
      </vt:variant>
      <vt:variant>
        <vt:i4>2</vt:i4>
      </vt:variant>
      <vt:variant>
        <vt:lpstr>幻灯片标题</vt:lpstr>
      </vt:variant>
      <vt:variant>
        <vt:i4>26</vt:i4>
      </vt:variant>
    </vt:vector>
  </HeadingPairs>
  <TitlesOfParts>
    <vt:vector size="39" baseType="lpstr">
      <vt:lpstr>Arial</vt:lpstr>
      <vt:lpstr>宋体</vt:lpstr>
      <vt:lpstr>Wingdings</vt:lpstr>
      <vt:lpstr>方正黑体简体</vt:lpstr>
      <vt:lpstr>微软雅黑</vt:lpstr>
      <vt:lpstr>等线</vt:lpstr>
      <vt:lpstr>Agency FB</vt:lpstr>
      <vt:lpstr>Arial Unicode MS</vt:lpstr>
      <vt:lpstr>Calibri</vt:lpstr>
      <vt:lpstr>Calibri</vt:lpstr>
      <vt:lpstr>Arial</vt:lpstr>
      <vt:lpstr>第一PPT，www.1ppt.com</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14.0000</AppVersion>
  <Manager>第一PPT</Manager>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商务提案</dc:title>
  <dc:creator>第一PPT</dc:creator>
  <cp:keywords>www.1ppt.com</cp:keywords>
  <dc:description>www.1ppt.com</dc:description>
  <cp:lastModifiedBy>WPS_1636968163</cp:lastModifiedBy>
  <cp:revision>33</cp:revision>
  <dcterms:created xsi:type="dcterms:W3CDTF">2018-10-25T02:34:00Z</dcterms:created>
  <dcterms:modified xsi:type="dcterms:W3CDTF">2022-07-27T09:56:21Z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205BA8A21D3B44F1A117C0B3AB5FA8B4</vt:lpwstr>
  </property>
  <property fmtid="{D5CDD505-2E9C-101B-9397-08002B2CF9AE}" pid="3" name="KSOProductBuildVer">
    <vt:lpwstr>2052-11.1.0.11875</vt:lpwstr>
  </property>
</Properties>
</file>